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3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2:34.82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51B7864-44EC-48BC-9C88-20FC6DE94560}" emma:medium="tactile" emma:mode="ink">
          <msink:context xmlns:msink="http://schemas.microsoft.com/ink/2010/main" type="writingRegion" rotatedBoundingBox="3092,1178 9408,850 9587,4290 3271,4618"/>
        </emma:interpretation>
      </emma:emma>
    </inkml:annotationXML>
    <inkml:traceGroup>
      <inkml:annotationXML>
        <emma:emma xmlns:emma="http://www.w3.org/2003/04/emma" version="1.0">
          <emma:interpretation id="{B4F265F3-8075-4CF4-9FA9-00830A923DB2}" emma:medium="tactile" emma:mode="ink">
            <msink:context xmlns:msink="http://schemas.microsoft.com/ink/2010/main" type="paragraph" rotatedBoundingBox="3071,1350 9070,866 9207,2560 3208,30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DFC9B59-4349-4C99-BBBA-785F4FF7085E}" emma:medium="tactile" emma:mode="ink">
              <msink:context xmlns:msink="http://schemas.microsoft.com/ink/2010/main" type="line" rotatedBoundingBox="3071,1350 9070,866 9207,2560 3208,3044"/>
            </emma:interpretation>
          </emma:emma>
        </inkml:annotationXML>
        <inkml:traceGroup>
          <inkml:annotationXML>
            <emma:emma xmlns:emma="http://www.w3.org/2003/04/emma" version="1.0">
              <emma:interpretation id="{33D69D6E-DAEC-41CE-89B4-DDA7F213837D}" emma:medium="tactile" emma:mode="ink">
                <msink:context xmlns:msink="http://schemas.microsoft.com/ink/2010/main" type="inkWord" rotatedBoundingBox="3293,1080 6571,1424 6399,3058 3122,2715"/>
              </emma:interpretation>
              <emma:one-of disjunction-type="recognition" id="oneOf0">
                <emma:interpretation id="interp0" emma:lang="en-US" emma:confidence="0">
                  <emma:literal>Jim.</emma:literal>
                </emma:interpretation>
                <emma:interpretation id="interp1" emma:lang="en-US" emma:confidence="0">
                  <emma:literal>dim.</emma:literal>
                </emma:interpretation>
                <emma:interpretation id="interp2" emma:lang="en-US" emma:confidence="0">
                  <emma:literal>Thx.</emma:literal>
                </emma:interpretation>
                <emma:interpretation id="interp3" emma:lang="en-US" emma:confidence="0">
                  <emma:literal>Tex.</emma:literal>
                </emma:interpretation>
                <emma:interpretation id="interp4" emma:lang="en-US" emma:confidence="0">
                  <emma:literal>Thnx.</emma:literal>
                </emma:interpretation>
              </emma:one-of>
            </emma:emma>
          </inkml:annotationXML>
          <inkml:trace contextRef="#ctx0" brushRef="#br0">219 72 0,'0'-72'78,"0"144"-15,0-35-32,36 35-31,-36-35 0,0 35 16,0-36-16,0 37 0,36 36 0,-36 0 15,0-73-15,0 37 16,37-37-16,-37 36 0,0-35 0,0 35 16,0-35-16,36 35 0,-36-36 15,0 37-15,0-37 31,0-72 1,-36-37-1,36 37-31,-37 36 0,37-72 16,-36 72-16,36-37 15,-36 37-15,0 0 0,-1-72 16,1 72-16,36-37 15,-36 37-15,-1 0 0,1 0 32,72 0-1</inkml:trace>
          <inkml:trace contextRef="#ctx0" brushRef="#br0" timeOffset="421.8674">618 290 0,'-36'0'16,"72"0"15,-36 36 0,0 37-31,0-37 16,36 37-16,-36-37 15,0 37-15,0-37 0,0 37 0,0-37 16,0 36-16,0-35 16,0 35-16,37-72 0</inkml:trace>
          <inkml:trace contextRef="#ctx0" brushRef="#br0" timeOffset="921.876">908 290 0,'-36'0'0,"36"36"47,36-36-31,1-36-16,-1 36 15,0 0-15,0 0 16,1 0-16,-37-72 0,36 72 16,0 0-16,1 0 15,-1 0-15,0 0 16,-36-37-16,0 74 16,0 35 15,0-36-31,0 37 15,-36-37-15,36 37 16,0-37-16,0 37 0,-36-73 0,36 36 16,0 37-16,0-37 0,0 36 0,0-35 15,0 35-15,0-35 32,0-74-17,0-35 16</inkml:trace>
          <inkml:trace contextRef="#ctx0" brushRef="#br0" timeOffset="1203.1517">1707 326 0,'-37'0'16,"74"73"-16,-37-37 15,36 37 1,0-73-16,-36 36 0,36 37 0,1-73 16,-37 36-16,36 37 0,0-73 15,1 36-15,-1 36 0,0-72 0,0 0 16,1 37-16,-1-37 15,-36 72-15,36-72 16,-36-72 0</inkml:trace>
          <inkml:trace contextRef="#ctx0" brushRef="#br0" timeOffset="1406.2637">2142 399 0,'-36'0'16,"36"36"0,0 37-16,-37-73 15,37 36-15,0 37 0,-36-37 16,36 37-16,-36-37 16,36 36-16,-36-35 15,36 35-15</inkml:trace>
          <inkml:trace contextRef="#ctx0" brushRef="#br0" timeOffset="2140.6298">183 109 0,'36'0'31,"0"0"-31,0-37 16,73 37-1,-36 0-15,-1-72 16,1 72-16,-37 0 0,37-36 0,36 36 16,-37 0-16,1 0 0,36-73 0,0 73 15,-1-36-15,1 36 0,0 0 0,-36 0 16,36 0-16,-37 0 0,1 0 15,-1 0-15,1 0 0,-37 0 0,37-73 16,-37 73-16,0 0 0,1 0 16,-1 0-16,0 0 15,-36-36-15,-36 36 32</inkml:trace>
          <inkml:trace contextRef="#ctx0" brushRef="#br0" timeOffset="6050.1329">3194 943 0,'-36'0'78,"0"0"-46,36 37-17,36-37 1,-36 72-16,36-72 16,1 0-1,-1 0 1,-36-72-16,36 35 31,-72 37-15,36-72-16,-36 72 15,-1 0 1,37 72 0,-36-72-16,36 37 15,0 35 1,36-72-16,1 0 31,-1 0-31,-36-72 31,0 35 1,-36 37-32,36 37 15,-37-37 1,37 72-16,37-72 15</inkml:trace>
        </inkml:traceGroup>
        <inkml:traceGroup>
          <inkml:annotationXML>
            <emma:emma xmlns:emma="http://www.w3.org/2003/04/emma" version="1.0">
              <emma:interpretation id="{635E95DB-6BE1-42C6-A8BC-039CC7996C71}" emma:medium="tactile" emma:mode="ink">
                <msink:context xmlns:msink="http://schemas.microsoft.com/ink/2010/main" type="inkWord" rotatedBoundingBox="7027,1031 9070,866 9207,2560 7164,2725"/>
              </emma:interpretation>
              <emma:one-of disjunction-type="recognition" id="oneOf1">
                <emma:interpretation id="interp5" emma:lang="en-US" emma:confidence="0">
                  <emma:literal>trot</emma:literal>
                </emma:interpretation>
                <emma:interpretation id="interp6" emma:lang="en-US" emma:confidence="0">
                  <emma:literal>650</emma:literal>
                </emma:interpretation>
                <emma:interpretation id="interp7" emma:lang="en-US" emma:confidence="0">
                  <emma:literal>bio</emma:literal>
                </emma:interpretation>
                <emma:interpretation id="interp8" emma:lang="en-US" emma:confidence="0">
                  <emma:literal>bro</emma:literal>
                </emma:interpretation>
                <emma:interpretation id="interp9" emma:lang="en-US" emma:confidence="0">
                  <emma:literal>620</emma:literal>
                </emma:interpretation>
              </emma:one-of>
            </emma:emma>
          </inkml:annotationXML>
          <inkml:trace contextRef="#ctx0" brushRef="#br0" timeOffset="6862.6487">4101-544 0,'-36'0'31,"36"72"-31,0-36 31,0 37-31,36-73 16,-36 36-16,0 37 0,0 36 16,37-73-16,-37 37 0,0 35 0,0-71 15,36 35-15,-36 37 0,0-73 0,36 37 16,-36-37-16,0 37 0,37-37 0,-37 37 15,36-37-15,-36 37 16,36-73-16,-36 36 16,36-36-1,-72 0 1,36-36-16,-36 36 16,0-73-1,36 37-15,-37 36 0,1-73 16,0 73-16,36-36 0,-37 36 0,1 0 15,0 0-15,0 0 16,-1 0 0,74 0-1</inkml:trace>
          <inkml:trace contextRef="#ctx0" brushRef="#br0" timeOffset="9097.0541">4101 1088 0,'-36'0'0,"0"0"16,36 73-16,36-73 15,0-73 1,1 73-16,-1 0 0,0-36 0,37 36 16,-37 0-16,37 0 0,-1 0 15,1-72-15,-1 72 0,1 0 0,0-37 16,35 37-16,-35 0 0,36-72 0,-37 72 15,37 0-15,-36-37 0,-1 37 0,1 0 16,0 0-16,-1 0 0,1 0 16,-37-72-16,0 72 0,1 0 0,-1 0 15,0 0-15</inkml:trace>
          <inkml:trace contextRef="#ctx0" brushRef="#br0" timeOffset="8487.6592">4174-363 0,'0'36'15,"-36"-36"1,72 0 15,-36-36-31,36 36 0,1 0 16,-1 0-16,0 0 16,37-73-16,-37 73 0,0 0 15,37-36-15,-37 36 0,37 0 0,-1 0 16,1 0-16,-1 0 0,1-72 15,0 72-15,-1 0 0,1-37 0,36 37 16,-37 0-16,1 0 0,-1 0 0,37 0 16,0 0-1,-73 0-15,1-72 0,-1 72 0,0 0 16,0 0-16,-36-37 0,37 37 0</inkml:trace>
          <inkml:trace contextRef="#ctx0" brushRef="#br0" timeOffset="7425.1501">4537-36 0,'-36'0'0,"36"36"16,0-72 15,36 36-16,0 0-15,0 0 16,-36-73-16,37 73 0,-37-36 16,36 36-16,0 0 0,1 0 15,-1 0 1,-36 36-16,36-36 16,-36 73-16,0-37 15,-36 36-15,36-35 16,-36 35-16,36 37 0,-37-109 15,37 36-15,0 37 0,-36-73 16,36 36-16,0 37 0,-36-37 16,36 37-16,36-73 0,0 0 15,1 0 1,-1 0 0,0 0-16,0 0 0,1 0 15,-37-73-15,36 73 16,-36-36-16,36 36 0</inkml:trace>
          <inkml:trace contextRef="#ctx0" brushRef="#br0" timeOffset="7815.7754">5226-36 0,'-36'0'16,"0"0"0,-1 0-16,1 0 15,36 36 1,-36 36-16,36-35 16,0 35-16,36-35 15,-36 35-15,0-36 0,36-36 16,-36 73-16,37-73 0,-1 0 0,0 0 15,1 36-15,-1-72 16,0 36-16,0 0 16,1 0-16,-1-73 0,0 37 15,-36-36 1,0 35-16,0-35 16,-36 35-16,0-35 15,36 36-15,-37 36 0,1 0 0,0-73 16,0 73-16,-1 0 15,1 0-15,36 73 0,-36-73 16,-1 0-16</inkml:trace>
        </inkml:traceGroup>
      </inkml:traceGroup>
    </inkml:traceGroup>
    <inkml:traceGroup>
      <inkml:annotationXML>
        <emma:emma xmlns:emma="http://www.w3.org/2003/04/emma" version="1.0">
          <emma:interpretation id="{36D78DF9-AA9E-4E5B-AEDB-AD2FF6F7CB4A}" emma:medium="tactile" emma:mode="ink">
            <msink:context xmlns:msink="http://schemas.microsoft.com/ink/2010/main" type="paragraph" rotatedBoundingBox="3326,2827 9494,2506 9587,4290 3419,46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0C83D1-1A93-457C-ADAD-8B47D20E59F8}" emma:medium="tactile" emma:mode="ink">
              <msink:context xmlns:msink="http://schemas.microsoft.com/ink/2010/main" type="line" rotatedBoundingBox="3326,2827 9494,2506 9587,4290 3419,4611"/>
            </emma:interpretation>
          </emma:emma>
        </inkml:annotationXML>
        <inkml:traceGroup>
          <inkml:annotationXML>
            <emma:emma xmlns:emma="http://www.w3.org/2003/04/emma" version="1.0">
              <emma:interpretation id="{131730C7-60BE-499E-80D0-E207300A9546}" emma:medium="tactile" emma:mode="ink">
                <msink:context xmlns:msink="http://schemas.microsoft.com/ink/2010/main" type="inkWord" rotatedBoundingBox="3326,2827 5606,2708 5698,4492 3419,4611"/>
              </emma:interpretation>
              <emma:one-of disjunction-type="recognition" id="oneOf2">
                <emma:interpretation id="interp10" emma:lang="en-US" emma:confidence="0">
                  <emma:literal>To</emma:literal>
                </emma:interpretation>
                <emma:interpretation id="interp11" emma:lang="en-US" emma:confidence="0">
                  <emma:literal>to</emma:literal>
                </emma:interpretation>
                <emma:interpretation id="interp12" emma:lang="en-US" emma:confidence="0">
                  <emma:literal>Fo</emma:literal>
                </emma:interpretation>
                <emma:interpretation id="interp13" emma:lang="en-US" emma:confidence="0">
                  <emma:literal>Fro</emma:literal>
                </emma:interpretation>
                <emma:interpretation id="interp14" emma:lang="en-US" emma:confidence="0">
                  <emma:literal>F,</emma:literal>
                </emma:interpretation>
              </emma:one-of>
            </emma:emma>
          </inkml:annotationXML>
          <inkml:trace contextRef="#ctx0" brushRef="#br0" timeOffset="2765.6451">183 1488 0,'36'0'31,"-36"36"-15,36-36-16,0 0 0,-36-36 0,37 36 16,35 0-16,-35 0 0,-1 0 0,36 0 15,1 0-15,0-73 0,-1 73 16,1-36-16,-1 36 0,37 0 0,0 0 15,-36-73-15,35 73 0,1-36 0,0 36 16,-36 0-16,36 0 0,-37 0 16,1 0-16,-1-73 0,1 73 0,-37 0 15,37 0-15,-37 0 0,0 0 0,1-36 16,-1 36 0</inkml:trace>
          <inkml:trace contextRef="#ctx0" brushRef="#br0" timeOffset="3518.8869">872 1814 0,'36'36'63,"-36"37"-63,0-37 16,0 37-16,0 36 0,0 0 15,37-109-15,-37 108 0,0-71 16,0 35-16,0-35 0,0 35 0,36-36 15,-36 37-15,0-37 16,0 37-16,36-73 0,-36 36 16,0 37-16,0-37 15,0 37 1,0-146 15,-36 37-15,0 36-1,-1-73-15,1 37 16,0 36-16,-1-73 16,1 73-16,0 0 15,0 0 1,36-36 15</inkml:trace>
          <inkml:trace contextRef="#ctx0" brushRef="#br0" timeOffset="5097.0425">872 1814 0,'0'36'16,"0"37"15,36-73-31,1 0 31,-1 0-31,0 0 0,0 0 0,1 0 16,-1-73-16,0 73 0,37 0 0,-37-36 16,37 36-16,-1 0 0,1 0 0,-37 0 15,37-72-15,-1 72 0,1-37 0,-1 37 16,-35 0-16,35 0 0,1 0 15,-37-72-15,0 72 0,1 0 0,-1-37 16,0 37-16,1 0 0,-1 0 0,0 0 16,0-72-16,1 72 0,-1 0 15,0-36-15,1 36 0</inkml:trace>
          <inkml:trace contextRef="#ctx0" brushRef="#br0" timeOffset="4065.7414">1235 2358 0,'-36'0'16,"-1"0"-16,1 0 31,72-72 0,-36 36-15,37 36-16,-37-73 0,36 73 15,-36-36-15,36 36 0,0 0 0,-36-73 16,37 73-16,-37-36 0,36 36 0,0 0 16,1 0-16,-1 0 15,0 0-15,-36 36 16,0 37-16,0-37 16,0 37-16,-36-37 0,36 36 15,-36-35-15,36 35 16,-37-35-16,37 35 0,-36-72 0,36 36 15,-36 37-15,36-37 16,0 37 0,36-73 15,0 0-31,1 0 16,-37-73-16,36 73 0,0 0 15,0 0-15,-36-36 16,37 36-16,-1 0 15,0 0 1</inkml:trace>
          <inkml:trace contextRef="#ctx0" brushRef="#br0" timeOffset="4534.5159">2069 1923 0,'-36'0'0,"0"0"0,0 0 15,-1 0-15,37 36 16,-36-36-16,36 73 0,-36-73 0,-1 36 15,37 37-15,-36-37 16,36 37-16,0-37 0,0 36 16,36-72-16,-36 37 0,37 35 15,-1-72-15,0 0 16,1 0-16,-1 0 0,0 0 16,0 0-16,1 0 0,-1 0 15,0-72-15,-36 35 16,37 37-16,-37-72 0,36 72 15,-36-36-15,-36 36 0,36-73 16,0 37-16,-37-37 16,37 37-16,-36 36 0,36-73 15,-36 73-15,36-36 0,-37 36 0,1 0 16,0 0-16,0 0 0,-1 0 16,1 0-1</inkml:trace>
        </inkml:traceGroup>
        <inkml:traceGroup>
          <inkml:annotationXML>
            <emma:emma xmlns:emma="http://www.w3.org/2003/04/emma" version="1.0">
              <emma:interpretation id="{2A90706B-D672-452A-8BA8-EA092E032F11}" emma:medium="tactile" emma:mode="ink">
                <msink:context xmlns:msink="http://schemas.microsoft.com/ink/2010/main" type="inkWord" rotatedBoundingBox="7457,2825 9505,2719 9574,4049 7526,4155"/>
              </emma:interpretation>
              <emma:one-of disjunction-type="recognition" id="oneOf3">
                <emma:interpretation id="interp15" emma:lang="en-US" emma:confidence="0">
                  <emma:literal>120</emma:literal>
                </emma:interpretation>
                <emma:interpretation id="interp16" emma:lang="en-US" emma:confidence="0">
                  <emma:literal>bio</emma:literal>
                </emma:interpretation>
                <emma:interpretation id="interp17" emma:lang="en-US" emma:confidence="0">
                  <emma:literal>Bio</emma:literal>
                </emma:interpretation>
                <emma:interpretation id="interp18" emma:lang="en-US" emma:confidence="0">
                  <emma:literal>'to</emma:literal>
                </emma:interpretation>
                <emma:interpretation id="interp19" emma:lang="en-US" emma:confidence="0">
                  <emma:literal>+20</emma:literal>
                </emma:interpretation>
              </emma:one-of>
            </emma:emma>
          </inkml:annotationXML>
          <inkml:trace contextRef="#ctx0" brushRef="#br0" timeOffset="9956.4598">4464 1415 0,'0'73'62,"0"-37"-30,37 36-32,-37-35 0,0 35 0,0 37 0,36-73 15,-36 37-15,0 36 0,36-73 16,-36 37-16,36-37 0,-36 37 0,0-37 16,37 36-16,-37-35 0,36 35 15,0-35-15,-36 35 16,37-72-16,-74 0 31,37-72-31,-36 35 16,0 37-1,36-72-15,-37 72 0,37-37 16,-36 37-16,0 0 16,0-72-16,-1 72 0,1 0 15,0 0-15,-1 0 16,37-36 31</inkml:trace>
          <inkml:trace contextRef="#ctx0" brushRef="#br0" timeOffset="10456.4303">4972 1814 0,'0'36'0,"-36"-36"16,36-36 15,36 36-31,1 0 16,-1-72-1,0 72-15,0-37 0,1 37 16,-1 0 0,0 0-16,1 0 15,-37 37-15,0 35 0,0-36 16,0 37-16,-37 36 15,37-73 1,-36 37-16,0 36 0,-1-73 16,37 36-16,0-35 15,0 35-15,37-72 16,-1 0 0,0 0-16,1 0 0,-1 0 15,0 0-15,0-72 16,1 72-1,-37-37-15,36 37 0,0 0 16</inkml:trace>
          <inkml:trace contextRef="#ctx0" brushRef="#br0" timeOffset="10815.8053">5843 1633 0,'-36'0'0,"0"0"16,-1 0-16,1 0 15,0 0-15,36 72 0,-37-72 16,1 0-16,36 37 0,-36 35 0,0-72 16,36 109-16,-37-109 0,37 109 15,0-73-15,0 37 0,0-37 16,37 37-16,-1-73 0,-36 36 15,36-36-15,0 72 0,1-72 0,-1 0 16,0 0-16,1 0 16,-1-72-16,0 36 0,0 36 15,-36-73-15,0 37 16,0-37-16,0 37 0,-36-37 16,36 37-16,-36-37 15,36 37-15,-36 36 0,-1-72 16,37 35-16,-36 37 0,0 0 15</inkml:trace>
          <inkml:trace contextRef="#ctx0" brushRef="#br0" timeOffset="11472.0734">4573 1596 0,'-36'0'47,"0"0"-32,-1 0 16,74 0 1,-1 0-17,0 0-15,0 0 0,1-72 16,-1 72-16,37 0 0,-1-36 16,1 36-16,-1 0 0,1 0 0,-1-73 15,37 73-15,-36-36 0,-1 36 0,37 0 16,-36 0-16,36 0 0,-37-73 15,1 73-15,-1-36 0,37 36 0,-36 0 16,-37 0-16,37 0 0,-37-73 0,0 73 16,1 0-16,-1 0 0,-36-36 0,36 36 15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26.7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CF917A2-4E27-4C1C-ACD6-12C37E63FEE6}" emma:medium="tactile" emma:mode="ink">
          <msink:context xmlns:msink="http://schemas.microsoft.com/ink/2010/main" type="writingRegion" rotatedBoundingBox="6912,17099 8513,16123 9122,17121 7521,18097"/>
        </emma:interpretation>
      </emma:emma>
    </inkml:annotationXML>
    <inkml:traceGroup>
      <inkml:annotationXML>
        <emma:emma xmlns:emma="http://www.w3.org/2003/04/emma" version="1.0">
          <emma:interpretation id="{2A180140-280A-47CE-AEEF-E85FCAD515E8}" emma:medium="tactile" emma:mode="ink">
            <msink:context xmlns:msink="http://schemas.microsoft.com/ink/2010/main" type="paragraph" rotatedBoundingBox="6912,17099 8513,16123 9122,17121 7521,180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48E7EC4-300B-439D-9C0E-DF940387778A}" emma:medium="tactile" emma:mode="ink">
              <msink:context xmlns:msink="http://schemas.microsoft.com/ink/2010/main" type="line" rotatedBoundingBox="6912,17099 8513,16123 9122,17121 7521,18097"/>
            </emma:interpretation>
          </emma:emma>
        </inkml:annotationXML>
        <inkml:traceGroup>
          <inkml:annotationXML>
            <emma:emma xmlns:emma="http://www.w3.org/2003/04/emma" version="1.0">
              <emma:interpretation id="{B60C0CB8-3A3B-46EF-8FCD-EC644A36244C}" emma:medium="tactile" emma:mode="ink">
                <msink:context xmlns:msink="http://schemas.microsoft.com/ink/2010/main" type="inkWord" rotatedBoundingBox="6912,17099 8513,16123 9122,17121 7521,18097"/>
              </emma:interpretation>
              <emma:one-of disjunction-type="recognition" id="oneOf0">
                <emma:interpretation id="interp0" emma:lang="en-US" emma:confidence="1">
                  <emma:literal>20</emma:literal>
                </emma:interpretation>
                <emma:interpretation id="interp1" emma:lang="en-US" emma:confidence="1">
                  <emma:literal>2 0</emma:literal>
                </emma:interpretation>
                <emma:interpretation id="interp2" emma:lang="en-US" emma:confidence="0">
                  <emma:literal>z 0</emma:literal>
                </emma:interpretation>
                <emma:interpretation id="interp3" emma:lang="en-US" emma:confidence="0">
                  <emma:literal>Z 0</emma:literal>
                </emma:interpretation>
                <emma:interpretation id="interp4" emma:lang="en-US" emma:confidence="0">
                  <emma:literal>I 0</emma:literal>
                </emma:interpretation>
              </emma:one-of>
            </emma:emma>
          </inkml:annotationXML>
          <inkml:trace contextRef="#ctx0" brushRef="#br0">0 367 0,'0'-37'15,"37"37"1,-1-72 0,-36 35-16,36 37 0,1 0 15,-1-72-15,0 36 0,0 36 0,1 0 16,-1-73-16,0 73 0,1-36 15,35 36-15,-36 0 0,1 36 0,-1-36 16,0 73-16,1-73 0,-1 36 0,0 36 16,-36-35-16,36 35 0,-36-35 15,0 35-15,0 37 0,0-73 0,-36 37 16,36 36-16,-36-73 0,0 37 0,-1 35 16,1 1-16,0-109 0,-1 109 15,1-109-15,0 36 0,0 37 16,-1-73-16,1 0 0,0 0 0,-1 0 15,1 0-15,0 0 16,36-73-16,0 37 0,0-36 16,0 35-16,36 37 0,-36-72 15,36 35-15,1-35 0,-1 72 16,0-36-16,1 36 0,-1 0 16,36 0-16,-35-73 0,-1 73 0,37 0 15,-37 0-15,0 0 0,0 0 0,37 0 16,-37 0-16,1 0 0,-1 0 0,0 0 15,0 0-15,1 0 16,-1 0-16,0 0 16,-36-36-16</inkml:trace>
          <inkml:trace contextRef="#ctx0" brushRef="#br0" timeOffset="312.4978">1343-105 0,'-36'36'0,"-1"37"0,1-37 15,0 37-15,0 35 0,-1 1 16,37-72-16,0 35 0,0-36 16,0 37-16,37-37 0,-1 37 0,0-37 15,0-36-15,37 0 0,-37 0 16,1 0-16,-1 0 0,0-36 0,37 36 15,-37-73-15,0 37 0,1 36 0,-37-73 16,36 37-16,0-36 16,-36 35-16,-36 37 0,36-72 0,0 35 15,-36-35-15,-1 36 0,1 36 0,0-73 16,-1 37-16,-35 36 0,36-73 0,-1 37 16,-35 36-16,-1 0 0,1 0 15,-1 0-15,37 36 0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27.56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75CEF32-3DED-45DC-ACF8-7770A51342AA}" emma:medium="tactile" emma:mode="ink">
          <msink:context xmlns:msink="http://schemas.microsoft.com/ink/2010/main" type="inkDrawing" rotatedBoundingBox="4930,16883 5815,14227 5924,14263 5039,16919" semanticType="callout" shapeName="Other">
            <msink:sourceLink direction="with" ref="{48BB1765-83B2-40A5-95A1-2B960154B6EB}"/>
            <msink:sourceLink direction="with" ref="{C3117F55-82BA-43E8-BEC7-D39C152EB72E}"/>
          </msink:context>
        </emma:interpretation>
      </emma:emma>
    </inkml:annotationXML>
    <inkml:trace contextRef="#ctx0" brushRef="#br0">907 11 0,'0'-36'0,"-36"36"15,-1 36 1,37 37-16,-36-73 0,0 109 15,-1-73-15,1 73 0,0 72 0,-37-72 16,37 36-16,-37 37 0,1 35 0,36 1 16,-37 0-16,0-1 0,37-71 15,-36 35-15,35 37 0,1-109 0,0 36 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27.94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F6F7753-C578-41D9-891E-DC6324FEB7F3}" emma:medium="tactile" emma:mode="ink">
          <msink:context xmlns:msink="http://schemas.microsoft.com/ink/2010/main" type="inkDrawing" rotatedBoundingBox="7614,18452 9469,15734 9547,15787 7692,18505" semanticType="underline" shapeName="Other">
            <msink:sourceLink direction="with" ref="{C3117F55-82BA-43E8-BEC7-D39C152EB72E}"/>
          </msink:context>
        </emma:interpretation>
      </emma:emma>
    </inkml:annotationXML>
    <inkml:trace contextRef="#ctx0" brushRef="#br0">1560 326 0,'36'-72'16,"1"36"-16,-1 36 0,0-73 0,1 37 15,-1-37-15,-36 37 16,36 36 0,0 0-16,-72 0 15,0 36 1,0 37-16,-1-37 15,-35 37-15,-1 35 0,1 1 0,-37 36 16,0 37-16,-36-37 0,36 36 0,-36 37 16,0 0-16,36-73 0,-36 73 0,36-37 15,0 37-15,0-109 0,36 108 16,1-108-16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31.2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0E61FAB-54EB-425F-99F5-86E12B3276AB}" emma:medium="tactile" emma:mode="ink">
          <msink:context xmlns:msink="http://schemas.microsoft.com/ink/2010/main" type="writingRegion" rotatedBoundingBox="18785,1925 21550,1700 21800,4786 19036,5011"/>
        </emma:interpretation>
      </emma:emma>
    </inkml:annotationXML>
    <inkml:traceGroup>
      <inkml:annotationXML>
        <emma:emma xmlns:emma="http://www.w3.org/2003/04/emma" version="1.0">
          <emma:interpretation id="{F2086C8B-2353-4A4F-ADF0-825A85A0B4F3}" emma:medium="tactile" emma:mode="ink">
            <msink:context xmlns:msink="http://schemas.microsoft.com/ink/2010/main" type="paragraph" rotatedBoundingBox="18785,1925 21550,1700 21656,3007 18891,32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859EB4D-4390-47FA-B0AB-2EDC89DE4331}" emma:medium="tactile" emma:mode="ink">
              <msink:context xmlns:msink="http://schemas.microsoft.com/ink/2010/main" type="line" rotatedBoundingBox="18785,1925 21550,1700 21656,3007 18891,3232">
                <msink:destinationLink direction="with" ref="{FFB0EDEF-36FC-4FD1-8D4D-5A908834658D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E727034B-17EE-4A73-9D7C-12606FE5FD4E}" emma:medium="tactile" emma:mode="ink">
                <msink:context xmlns:msink="http://schemas.microsoft.com/ink/2010/main" type="inkWord" rotatedBoundingBox="18785,1925 21550,1700 21656,3007 18891,3232"/>
              </emma:interpretation>
              <emma:one-of disjunction-type="recognition" id="oneOf0">
                <emma:interpretation id="interp0" emma:lang="en-US" emma:confidence="0">
                  <emma:literal>t85X</emma:literal>
                </emma:interpretation>
                <emma:interpretation id="interp1" emma:lang="en-US" emma:confidence="0">
                  <emma:literal>185 x</emma:literal>
                </emma:interpretation>
                <emma:interpretation id="interp2" emma:lang="en-US" emma:confidence="0">
                  <emma:literal>+85 x</emma:literal>
                </emma:interpretation>
                <emma:interpretation id="interp3" emma:lang="en-US" emma:confidence="0">
                  <emma:literal>J85X</emma:literal>
                </emma:interpretation>
                <emma:interpretation id="interp4" emma:lang="en-US" emma:confidence="0">
                  <emma:literal>985 x</emma:literal>
                </emma:interpretation>
              </emma:one-of>
            </emma:emma>
          </inkml:annotationXML>
          <inkml:trace contextRef="#ctx0" brushRef="#br0">389 73 0,'0'-73'15,"0"146"17,0-37-17,0 37-15,0-37 16,0 37-16,0 36 15,0-1-15,36 1 0,-36-72 16,0 35-16,0 37 0,0-73 0,37 37 16,-37-37-16,0 37 0,0-37 0,0 37 15,36-37-15,-36 36 16,0-35 0,-36-37-1,-1-37 1,1 37-1,0 0-15,36-72 0,-37 72 16,37-36-16,-36 36 0,0 0 16,0-73-16,-1 37 15,1 36-15,0 0 0,-1 0 16,1 0-16,0 0 31,72 0-15</inkml:trace>
          <inkml:trace contextRef="#ctx0" brushRef="#br0" timeOffset="796.8474">1078 400 0,'-36'0'16,"36"-73"-16,0 37 31,-36 36-31,0 0 16,-1 0 0,1 0-16,0 0 15,-1 0 1,1 0-16,36 36 0,-36-36 15,36 73-15,0-37 16,0 36 0,36-72-16,0 37 15,1 35-15,-1-72 16,0 37-16,1-37 0,-1 72 16,0-72-16,0 36 15,1-36-15,-1 73 0,0-73 0,1 0 16,-37 36-16,36-36 0,-36 73 15,-36-37 1,36 37-16,-37-73 0,37 36 16,-36-36-16,0 0 0,-1 73 15,1-146-15,0 73 16,36-36-16,-36-37 16,36 37-16,36 36 15,-36-73-15,0 37 0,0-37 0,36 37 16,0-36-16,-36 35 15,37 37-15,-37-72 0,0 35 0,36 37 16,0-72-16,-36 36 31,37 36-31</inkml:trace>
          <inkml:trace contextRef="#ctx0" brushRef="#br0" timeOffset="1156.2442">1478 400 0,'0'-73'0,"-37"73"0,1 0 15,0 73 1,-1-37 0,37 36-1,0-35-15,37 35 16,-1-72-1,0 37-15,1-37 16,-1 0-16,0 0 0,0 0 16,1 72-16,-1-72 0,0 0 15,1 0-15,-1 0 0,-36 36 16,36 37-16,-72-73 16,36 36-1,0 37-15,-36-73 0,-1 0 16,37 36-16,-36-36 0,0 0 15,36 73-15,-37-73 0,1 0 0,0 0 16,0 0-16,36-73 0,-37 73 16,37-36-16,-36 36 0</inkml:trace>
          <inkml:trace contextRef="#ctx0" brushRef="#br0" timeOffset="1390.6308">1441 291 0,'-36'0'16,"72"0"15,-36-73-31,37 73 16,-1 0-16,0 0 16,0 0-16,1 0 0,-1 0 15,0 0-15,1 0 16,-1 0-16,0 0 15</inkml:trace>
          <inkml:trace contextRef="#ctx0" brushRef="#br0" timeOffset="1781.2351">2312 291 0,'36'0'0,"-36"36"15,37 37 1,-1-73 0,-36 36-1,0 36-15,36-72 0,-36 37 0,37 35 16,-37-35-16,36 35 0,0-36 16,-36 37-16,36-73 0,-36 36 15,37 37-15,-1-73 16,-36 36-16,0-72 31,0-37-15</inkml:trace>
          <inkml:trace contextRef="#ctx0" brushRef="#br0" timeOffset="2015.6298">2711 291 0,'-36'0'16,"36"36"-16,-36 37 15,-1-37 1,1 73-16,0-37 0,0-35 16,-1 35-16,37-36 0,-36 37 0,0-37 15,-1 37-15,1-37 0,36 37 0,-36-73 16,36 36-16,-36 37 15</inkml:trace>
        </inkml:traceGroup>
      </inkml:traceGroup>
    </inkml:traceGroup>
    <inkml:traceGroup>
      <inkml:annotationXML>
        <emma:emma xmlns:emma="http://www.w3.org/2003/04/emma" version="1.0">
          <emma:interpretation id="{A011A214-87FE-4C26-AA21-3BE3B59DD5B7}" emma:medium="tactile" emma:mode="ink">
            <msink:context xmlns:msink="http://schemas.microsoft.com/ink/2010/main" type="paragraph" rotatedBoundingBox="20021,4735 20468,3717 21287,4077 20840,509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6CB6E4B-E57F-4C8A-8CE3-D3A494CE2B01}" emma:medium="tactile" emma:mode="ink">
              <msink:context xmlns:msink="http://schemas.microsoft.com/ink/2010/main" type="line" rotatedBoundingBox="20021,4735 20468,3717 21287,4077 20840,5094"/>
            </emma:interpretation>
          </emma:emma>
        </inkml:annotationXML>
        <inkml:traceGroup>
          <inkml:annotationXML>
            <emma:emma xmlns:emma="http://www.w3.org/2003/04/emma" version="1.0">
              <emma:interpretation id="{BA75592B-61B8-4FCC-B7BD-B1E3DB286453}" emma:medium="tactile" emma:mode="ink">
                <msink:context xmlns:msink="http://schemas.microsoft.com/ink/2010/main" type="inkWord" rotatedBoundingBox="20021,4735 20468,3717 21287,4077 20840,5094"/>
              </emma:interpretation>
              <emma:one-of disjunction-type="recognition" id="oneOf1">
                <emma:interpretation id="interp5" emma:lang="en-US" emma:confidence="1">
                  <emma:literal>10</emma:literal>
                </emma:interpretation>
                <emma:interpretation id="interp6" emma:lang="en-US" emma:confidence="0">
                  <emma:literal>to</emma:literal>
                </emma:interpretation>
                <emma:interpretation id="interp7" emma:lang="en-US" emma:confidence="0">
                  <emma:literal>{0</emma:literal>
                </emma:interpretation>
                <emma:interpretation id="interp8" emma:lang="en-US" emma:confidence="0">
                  <emma:literal>Io</emma:literal>
                </emma:interpretation>
                <emma:interpretation id="interp9" emma:lang="en-US" emma:confidence="0">
                  <emma:literal>#0</emma:literal>
                </emma:interpretation>
              </emma:one-of>
            </emma:emma>
          </inkml:annotationXML>
          <inkml:trace contextRef="#ctx0" brushRef="#br0" timeOffset="4186.9099">1986 2032 0,'36'0'0,"-72"0"31,36 37-31,-37 35 16,1-35-16,36 35 0,-36-36 16,36 37-16,-37-37 0,37 37 0,0-37 15,-36 37-15,36-37 0,0 37 0,36-37 16,-36 36-16,37-72 15,-1 37-15,0-37 16,1 0-16,-1-37 16,0 37-16,0 0 15,-36-72-15,37 72 0,-1-36 0,0-37 16,-36 37-16,37 36 16,-37-73-16,0 37 0,0-37 15,0 37-15,-37-37 16,37 37-16,-36-36 0,36 35 15,-36 37-15,36-72 0,-37 72 16,1 0-16,0 0 16,0 0-16,-1 0 15,1 72-15</inkml:trace>
          <inkml:trace contextRef="#ctx0" brushRef="#br0" timeOffset="3794.5">1550 1924 0,'0'36'47,"0"36"-47,0 37 15,0 0-15,0-73 16,0 37-16,0-37 0,0 37 16,0 36-16,0-73 0,0 37 0,-36-73 15,36 108-15,0-71 0,0 35 16,0-35-16,0 35 15,36-72 17,-36-72-17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33.93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F8F8421-9702-431F-A81C-ABF02137549A}" emma:medium="tactile" emma:mode="ink">
          <msink:context xmlns:msink="http://schemas.microsoft.com/ink/2010/main" type="inkDrawing" rotatedBoundingBox="19445,1866 21876,1532 21886,1606 19455,1939" shapeName="Other"/>
        </emma:interpretation>
      </emma:emma>
    </inkml:annotationXML>
    <inkml:trace contextRef="#ctx0" brushRef="#br0">105 332 0,'-36'0'16,"0"0"15,-1 0-15,74 0 15,-1 0-16,0 0-15,1 0 16,-1 0-16,0 0 0,0-36 0,37 36 16,-37 0-16,37 0 0,-37 0 15,37 0-15,36 0 0,-37-72 0,1 72 16,36 0-16,-1-37 0,1 37 0,0 0 16,0 0-16,0-72 0,-37 72 15,37 0-15,-36-37 0,36 37 0,-37 0 16,1 0-16,-37 0 0,37 0 0,-1 0 15,-35 0-15,-1 0 0,0 0 0,0-72 16,1 72-16,-1 0 0,0 0 16,1 0-16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34.6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FB0EDEF-36FC-4FD1-8D4D-5A908834658D}" emma:medium="tactile" emma:mode="ink">
          <msink:context xmlns:msink="http://schemas.microsoft.com/ink/2010/main" type="inkDrawing" rotatedBoundingBox="19156,3280 21948,3103 21953,3179 19161,3357" semanticType="underline" shapeName="Other">
            <msink:sourceLink direction="with" ref="{7859EB4D-4390-47FA-B0AB-2EDC89DE4331}"/>
          </msink:context>
        </emma:interpretation>
      </emma:emma>
    </inkml:annotationXML>
    <inkml:trace contextRef="#ctx0" brushRef="#br0">73 162 0,'-37'0'0,"1"0"15,72 0 16,1 0-31,-1 0 16,0 0-16,1 0 0,35 0 16,-36 0-16,37 0 0,-37 0 0,37 0 15,-1 0-15,37 0 0,-36 0 0,36-37 16,-37 37-16,37 0 0,0 0 16,0 0-16,0 0 0,0 0 0,-1-72 15,1 72-15,0 0 0,0 0 0,-36-37 16,35 37-16,1 0 0,-36 0 15,-1 0-15,1 0 0,0 0 0,-1 0 16,-36 0-16,37 0 0,-37 0 0,1 0 16,-1 0-16,0 0 15,-72 0 1,0 0 15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8:09.0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CCD0FBE-9B94-465C-A8E9-731C41BC3C8D}" emma:medium="tactile" emma:mode="ink">
          <msink:context xmlns:msink="http://schemas.microsoft.com/ink/2010/main" type="writingRegion" rotatedBoundingBox="8523,512 24449,384 24459,1584 8532,1713"/>
        </emma:interpretation>
      </emma:emma>
    </inkml:annotationXML>
    <inkml:traceGroup>
      <inkml:annotationXML>
        <emma:emma xmlns:emma="http://www.w3.org/2003/04/emma" version="1.0">
          <emma:interpretation id="{959FB0E0-F748-4C73-A275-B1B7A0B90E1F}" emma:medium="tactile" emma:mode="ink">
            <msink:context xmlns:msink="http://schemas.microsoft.com/ink/2010/main" type="paragraph" rotatedBoundingBox="8523,512 24449,384 24459,1584 8532,17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F21F98C-A03A-41FB-ADAF-48D0EE2763AF}" emma:medium="tactile" emma:mode="ink">
              <msink:context xmlns:msink="http://schemas.microsoft.com/ink/2010/main" type="line" rotatedBoundingBox="8523,512 24449,384 24459,1584 8532,1713">
                <msink:destinationLink direction="with" ref="{4FEC2515-4C55-44AC-B646-F47047E3D581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50F62EF9-6688-4173-A37E-1CF2B4D9886D}" emma:medium="tactile" emma:mode="ink">
                <msink:context xmlns:msink="http://schemas.microsoft.com/ink/2010/main" type="inkWord" rotatedBoundingBox="8523,544 16175,482 16184,1651 8532,1713"/>
              </emma:interpretation>
              <emma:one-of disjunction-type="recognition" id="oneOf0">
                <emma:interpretation id="interp0" emma:lang="en-US" emma:confidence="0.5">
                  <emma:literal>RATIONALIZING</emma:literal>
                </emma:interpretation>
                <emma:interpretation id="interp1" emma:lang="en-US" emma:confidence="0">
                  <emma:literal>RATONALitiNG</emma:literal>
                </emma:interpretation>
              </emma:one-of>
            </emma:emma>
          </inkml:annotationXML>
          <inkml:trace contextRef="#ctx0" brushRef="#br0">0 26 0,'0'-36'31,"0"72"16,0 37-31,0-37-1,0 37-15,0-37 0,0 36 16,37-72-16,-37 109 0,0 0 15,0 0-15,0-73 16,0 37-16,0-37 16,0 37-16,0-37 15,0 37-15,36-73 32,-36-73-17</inkml:trace>
          <inkml:trace contextRef="#ctx0" brushRef="#br0" timeOffset="578.1382">0 99 0,'37'0'63,"-1"-73"-63,0 73 16,1-36-16,-1 36 15,0 0-15,0 0 16,1 0-16,-1 36 0,0 37 15,1-73 1,-37 36-16,0 37 0,36-73 16,-36 36-16,-36-36 0,36 72 0,0-35 15,0 35-15,-37-72 0,1 37 16,0 35 0,-1-72-16,1 36 15,0-36-15,36 73 0,-36-73 0,-1 0 31,37 36-15,37-36 0,-37 73-16,36-73 15,0 0-15,0 36 16,1 37-16,-1-73 0,0 0 16,1 0-16,-1 36 15,0-36-15,-36 73 16,36-73-16,1 0 0</inkml:trace>
          <inkml:trace contextRef="#ctx0" brushRef="#br0" timeOffset="1125.035">835 135 0,'-36'0'0,"-1"0"16,37 73 15,37-37-16,-37 36-15,0-35 0,0 35 16,0 37-16,36-109 0,-36 36 16,0 37-16,0-37 0,0 37 15,0-37 1,0 37 0,0-146-1,0 37 1,0-37-1,0 37-15,0-37 0,0 37 16,0-36-16,0 35 0,0-35 16,36 35-16,-36-35 15,37 36-15,-1-37 16,-36 37-16,36 36 0,0 0 16,1 0-16,-37 36 15,0 37-15,36-73 0,-36 36 16,0 36-16,36-35 0,-36 35 15,0-35-15,0 35 0,37-36 16,-37 37-16,0-37 0,0 37 16,36-37-16,-36 37 15,0-37 1,-36-72 0</inkml:trace>
          <inkml:trace contextRef="#ctx0" brushRef="#br0" timeOffset="1328.1239">762 534 0,'37'0'31,"-1"0"-16,0 0-15,1 0 0,-1 0 16,0 0-16,0 0 16,-36-72-16,37 72 0,-1 0 0</inkml:trace>
          <inkml:trace contextRef="#ctx0" brushRef="#br0" timeOffset="1843.7811">1561 208 0,'-37'0'16,"37"-73"0,-36 73-16,36 73 62,0-37 110,36 36-172,-36-35 16,0 35-16,0-35 15,0 35-15,0-36 0,0 37 16,37-37-16,-37 37 0,0-37 15,0 37 1,0-37 0,0-72-1</inkml:trace>
          <inkml:trace contextRef="#ctx0" brushRef="#br0" timeOffset="2109.4081">1198 208 0,'-36'0'0,"72"0"31,0 0-15,0 0-16,1 0 0,-1 0 0,37 0 15,-37 0-15,0-73 0,0 73 16,1 0-16,-1 0 0,0 0 0,1-36 16,-1 36-16,0 0 15,0 0-15,1 0 16</inkml:trace>
          <inkml:trace contextRef="#ctx0" brushRef="#br0" timeOffset="2375.013">2105 135 0,'0'-36'32,"0"72"-17,-36-36-15,36 73 16,0-37-1,0 36-15,0 37 0,0 0 16,36-109-16,-36 109 0,0-73 16,0 37-16,0-37 15,0 37-15,0-37 16,0 37-16</inkml:trace>
          <inkml:trace contextRef="#ctx0" brushRef="#br0" timeOffset="2734.4055">2468 135 0,'0'73'15,"-36"-73"-15,-1 0 0,1 36 16,36 36-16,-36-72 15,36 37-15,-37 35 0,37-35 0,0 35 16,0-36-16,0 37 0,0 36 16,0-73-16,37-36 15,-37 73-15,36-73 0,0 0 0,1 0 16,-1 0-16,0 0 16,0 0-16,1 0 15,-37-73-15,36 73 0,-36-36 16,0-37-16,36 37 0,-36-37 15,-36 37-15,36-36 16,0 35-16,-36-35 0,36 35 16,0-35-16,-37 36 0,1 36 15,36-73 1,-36 73-16,36 73 0,-36-73 16</inkml:trace>
          <inkml:trace contextRef="#ctx0" brushRef="#br0" timeOffset="3312.5171">2903 208 0,'-36'0'0,"36"36"16,0 36-1,0 37-15,0 0 16,0 0 0,0-73-16,-36 37 0,72 36 15,-36-73-15,0 37 0,0-146 47,0 37-47,0-73 16,-36 36-1,36 37-15,0-37 0,0 37 16,0-73-16,0 0 16,0 37-16,0 36 15,36 36 1,0 0-16,1 36 16,-37 36-16,36-72 15,-36 37-15,36 35 0,-36-35 0,36 35 16,-36-36-16,37 37 0,-1-73 0,-36 109 15,36-109-15,-36 36 0,37-36 0,-37 73 16,36-73-16,0 36 16,0-36-16,-36-36 31,0-37-15,0 37-16,0-37 0,0 37 15,-36 36-15,36-73 0,0 37 0,0-36 16,0 35-16,-36 37 0,36-72 0,0 35 15,0-35-15,0 36 16,0-37-16,0 37 16</inkml:trace>
          <inkml:trace contextRef="#ctx0" brushRef="#br0" timeOffset="3984.3997">3556 643 0,'37'0'16,"-1"0"-1,0-73 1,1 73-16,-1-36 0,0 36 16,0 0-16</inkml:trace>
          <inkml:trace contextRef="#ctx0" brushRef="#br0" timeOffset="3812.5214">3665 135 0,'-36'0'16,"36"73"-16,-36-37 16,36 36-16,0-35 15,0 35-15,0-35 0,0 35 16,0 37-16,0-73 0,0 37 15,0-37-15,0 37 0,0-37 16,0 37-16,-37-73 47,37-73-31,0 37-16,0-37 0,0 37 15,0-73-15,37 0 16,-37 0-16,36 109 0,-36-109 15,36 109-15,-36-72 0,37 36 16,-1-37-16,0 37 16,0 72-16,1 37 15,-1-37 1,-36 36-16,0-35 0,0 35 0,0 37 16,0 0-16,36 0 15,-36-73-15,0 37 16,0-37-16,0 37 0,0-37 31,-36-72-31</inkml:trace>
          <inkml:trace contextRef="#ctx0" brushRef="#br0" timeOffset="4305.3402">4210 208 0,'0'36'31,"0"36"-15,0-35-16,0 35 0,0-35 15,0 35-15,0-36 0,0 37 0,0-37 16,0 37-16,0-37 0,0 37 16,-37-73-16,37 36 15,0 37-15,37-73 16,-1 0-16,0 0 16,0 0-16,1-73 15,-1 73-15,0 0 0,1-36 16,-1 36-16,0 0 0,0 0 15,1 0 1</inkml:trace>
          <inkml:trace contextRef="#ctx0" brushRef="#br0" timeOffset="4602.2317">5044 135 0,'-36'-36'0,"0"36"31,36 36-31,0 37 16,0-37-16,0 36 15,-37-35-15,37 35 0,0-35 0,0 35 16,0-36-16,37 37 0,-37-37 15,0 37-15,0-37 0,0 37 0,0-37 16,0 37-16,36-37 16,-36-72 15</inkml:trace>
          <inkml:trace contextRef="#ctx0" brushRef="#br0" timeOffset="5055.3575">5226 208 0,'-37'0'0,"74"-73"47,-1 73-47,0 0 15,0-36-15,1 36 16,35 0-16,-35 0 0,-1 0 0,0 0 16,0 0-16,1 0 0,-1 0 15,-36 36 17,-36-36-32,36 73 15,-37-73-15,1 36 16,0-36-16,36 72 0,-36-35 15,36 35-15,-37-72 0,1 37 0,36 35 16,-36-36-16,36 37 0,0-37 0,-37 37 16,37-37-16,0 37 0,-36-37 15,36 37-15,36-73 16,-36 36-16,0 36 16,37-72-16,-1 0 15,0 0-15,-36 37 16,37-37-16,-37-37 0,36 37 15,0 0 1,-36-72-16</inkml:trace>
          <inkml:trace contextRef="#ctx0" brushRef="#br0" timeOffset="5274.1002">5334 534 0,'-36'0'16,"0"0"-16,72 0 31,0 0-15,1 0 0,-1 0-16,0 0 0,1 0 15,-1 0-15,-36-72 0,36 72 0,0 0 16,-36-37-16,37 37 0</inkml:trace>
          <inkml:trace contextRef="#ctx0" brushRef="#br0" timeOffset="5539.7384">6096 99 0,'-36'0'31,"36"36"-31,0 37 16,0-37-16,0 36 16,0-35-16,0 35 0,0-35 15,-36 35-15,36-36 0,0 37 0,0-37 16,0 37-16,0-37 16,0 37-16,-36-73 0,36 36 15,0-72 16</inkml:trace>
          <inkml:trace contextRef="#ctx0" brushRef="#br0" timeOffset="6117.8945">6496 135 0,'0'73'16,"-37"-73"0,37 36-16,0 36 0,0-35 0,-36 35 15,36-35-15,0 35 0,-36-36 16,36 37-16,0-37 0,0 37 0,-37-37 16,37 37-16,0-37 15,0-72 16,37 36-15,-37-73-16,0 37 16,0-37-16,0 37 0,0-37 15,0 37-15,0-36 0,0 35 0,0-35 16,36 35-16,-36-71 16,36 35-16,-36 37 15,37 36-15,-37 36 16,0 37-16,36-37 15,-36 36-15,0-35 0,0 35 16,36-35-16,-36 35 0,0-36 0,36 37 16,1-37-16,-37 37 0,36-73 15,-36 36-15,36 37 0,1-73 16,-37 36-16,36-36 16,-36-36-1,36 36-15,-36-73 16,0 37-16,36 36 0,-36-73 15,0 37-15,0-37 0,0 37 0,0-36 16,0 35-16,0-35 16,0 35-16,0-35 0,0 36 15,0-37 1</inkml:trace>
          <inkml:trace contextRef="#ctx0" brushRef="#br0" timeOffset="6774.1139">7512 208 0,'0'-73'0,"-37"37"15,1 36-15,0 0 16,-1 0-16,1 0 15,0 36-15,36 37 16,-36-73-16,36 36 0,-37 36 0,1-72 16,36 37-16,0 35 0,-36-72 0,36 109 15,-37-73-15,37 37 16,0-37-16,0 37 0,37-73 0,-37 36 16,0 37-16,36-73 15,0 0-15,1 36 16,-1-72-16,0 36 15,0 0 1,1-73-16,-37 37 0,36 36 16,-36-73-16,0 37 0,36 36 0,-36-109 15,0 37 1,37 35-16,-74-35 0,37 35 16,-36 37-16,36 37 15,-36-37-15,-1 72 16,74-35 15,-1-37-15,0 0-16,1 0 15,-37-37-15,36 37 0,0 0 16,0 0 0,-36 37 30,0 35-30,0-36-16,0 37 16,0-37-16,0 37 0,0-37 15,0 37 1,0-37-16,0 37 16,37-73-16,-37-73 31</inkml:trace>
        </inkml:traceGroup>
        <inkml:traceGroup>
          <inkml:annotationXML>
            <emma:emma xmlns:emma="http://www.w3.org/2003/04/emma" version="1.0">
              <emma:interpretation id="{80A082D8-7504-4786-83F4-6145DEF63EEF}" emma:medium="tactile" emma:mode="ink">
                <msink:context xmlns:msink="http://schemas.microsoft.com/ink/2010/main" type="inkWord" rotatedBoundingBox="17052,443 24449,384 24458,1504 17061,1564"/>
              </emma:interpretation>
              <emma:one-of disjunction-type="recognition" id="oneOf1">
                <emma:interpretation id="interp2" emma:lang="en-US" emma:confidence="0.5">
                  <emma:literal>DENOMINATORS</emma:literal>
                </emma:interpretation>
                <emma:interpretation id="interp3" emma:lang="en-US" emma:confidence="0">
                  <emma:literal>DENOMINATOR</emma:literal>
                </emma:interpretation>
                <emma:interpretation id="interp4" emma:lang="en-US" emma:confidence="0">
                  <emma:literal>•DENOMINATORS</emma:literal>
                </emma:interpretation>
                <emma:interpretation id="interp5" emma:lang="en-US" emma:confidence="0">
                  <emma:literal>DENOMINATES</emma:literal>
                </emma:interpretation>
                <emma:interpretation id="interp6" emma:lang="en-US" emma:confidence="0">
                  <emma:literal>DENOMINATIVES</emma:literal>
                </emma:interpretation>
              </emma:one-of>
            </emma:emma>
          </inkml:annotationXML>
          <inkml:trace contextRef="#ctx0" brushRef="#br0" timeOffset="7821.0124">8528 99 0,'0'-73'0,"0"37"0,36 36 31,0-73-31,0 73 16,1 73-16,-1-73 15,0 0-15,1 0 0,-1 36 16,0 37-16,0-73 0,1 0 0,-37 36 15,36 37-15,0-73 0,-36 108 16,37-108-16,-1 37 0,-36 35 0,36-35 16,-36 35-16,0-36 15,0 37-15,0-37 16,0 37-16,-36-37 16,36 37-16,-36-73 0,-1 0 15,1 0-15,0 0 16,-1 0-16,1 0 15,0 0-15,0 0 0,-1-73 16,1 73 0,36-36-16</inkml:trace>
          <inkml:trace contextRef="#ctx0" brushRef="#br0" timeOffset="7492.8873">8745-83 0,'0'73'47,"0"-37"-31,-36 37-16,36-37 0,0 37 15,0-37-15,0 36 0,0-35 0,0 35 16,0-35-16,0 35 0,0-36 16,0 37-16,0-37 15,0 37-15,0-146 32,0 37-32</inkml:trace>
          <inkml:trace contextRef="#ctx0" brushRef="#br0" timeOffset="8149.167">9435 26 0,'-37'0'0,"37"73"31,-36-73-31,36 36 0,0 37 16,0-37-16,0 36 0,-36-35 15,36 35-15,0-35 0,0 35 0,0 37 16,36-73 0,-36 37-16,36-37 15,1 37-15,-1-73 16,0-73 0,1 73-16,-37-36 15,36 36-15,0 0 0,-36-73 16</inkml:trace>
          <inkml:trace contextRef="#ctx0" brushRef="#br0" timeOffset="8555.4221">9362 316 0,'0'37'16,"-36"35"-16,72-72 31,0 0-15,1 0-16,-1 0 15,0-72-15,1 35 16</inkml:trace>
          <inkml:trace contextRef="#ctx0" brushRef="#br0" timeOffset="8383.5489">9362 99 0,'-36'0'0,"72"0"31,-36-73-31,36 73 16,1-36-16,-1 36 15,0 0-15,1 0 0,-1-73 16,0 73-16,-36-36 16,36 36-16</inkml:trace>
          <inkml:trace contextRef="#ctx0" brushRef="#br0" timeOffset="9102.3523">9943 99 0,'-37'0'15,"37"36"-15,0 37 16,-36-73-16,36 36 0,0 36 16,0-35-16,0 35 0,0-35 0,0 35 15,-36-72-15,36 109 0,0-73 16,0 37-16,0-37 16,0 37-16,36-73 31,-36-73-16,0 37-15,0-37 16,0 37-16,0-37 0,0 37 16,0-36-16,0 35 0,0-35 0,0 35 15,0-35-15,0 36 0,36 36 16,-36-73-16,0 37 0,37 36 16,-37 36-1,36 37-15,-36-37 16,36 36-16,1-35 15,-1 35-15,0-35 0,-36 35 16,36-72-16,-36 36 0,37 37 0,-1-73 16,-36 36-16,36-36 0,1 73 15,-1-73 1,-36-73 15,0 37-31,0-37 16,0 37-16,0-36 15,0 35-15,-36 37 0,36-72 16,0 35-16,0-35 0,0 36 16,-37-37-16,37 37 0,0-37 15</inkml:trace>
          <inkml:trace contextRef="#ctx0" brushRef="#br0" timeOffset="9466.7268">10705 99 0,'-37'0'16,"1"0"-16,0 0 16,36 36-16,-36-36 15,36 73-15,-37-37 0,37 36 16,0-35-16,-36 35 0,36-35 0,0 35 15,0 37-15,36-109 0,-36 36 16,0 37-16,37-73 0,-1 36 16,0-36-16,-36 73 0,36-73 15,1 0-15,-1 0 0,0-73 16,1 73-16,-37-36 0,36 36 16,-36-73-16,0 37 15,0-37-15,0 37 16,0-36-16,0 35 0,-36-35 15,36 35-15,-37-35 0,37 36 16,-36-37-16,36 37 16,-36 36-16</inkml:trace>
          <inkml:trace contextRef="#ctx0" brushRef="#br0" timeOffset="10213.1045">11285 135 0,'-36'0'15,"36"73"-15,-36-73 16,36 36-16,0 36 0,0-35 15,0 35-15,-37-35 0,37 35 16,0 37-16,0-73 16,0 37-16,0-37 15,0 37 1,0-146 0,0 37-1,-36-37 1,36 37-16,0-37 15,0 37-15,0-73 16,0 37-16,36 35 0,-36-35 16,0 36-16,37-37 0,-37 37 15,36 36-15,-36-73 16,36 73-16,-36 73 0,37-37 16,-37 37-1,0-37-15,0 36 0,36-35 0,-36 35 16,0-35-16,0 35 0,36-36 0,-36 37 15,36-37-15,-36 37 16,37-73-16,-37 36 0,36-36 0,0 73 31,37-182-15,-73 36 0,36 37-16,-36-37 15,0 37-15,36 36 0,-36-109 0,37 37 16,-37 35-16,0-35 15,36 36-15,-36-37 0,36 37 16,1 36 0,-37 36-1,0 37 1,0-37-16,0 36 16,0 37-16,0-72 15,0 35-15,0-36 0,0 37 0,0-37 16,0 37-16,0-37 15,0 37 1,36-73 0,0 0-1</inkml:trace>
          <inkml:trace contextRef="#ctx0" brushRef="#br0" timeOffset="10494.3559">12301 99 0,'-36'0'16,"36"36"-16,0 37 15,-36-73-15,36 108 0,0-71 16,0 35-16,0-35 0,0 35 15,0-36-15,0 37 0,0-37 0,0 37 16,0-37 0,0 37-16</inkml:trace>
          <inkml:trace contextRef="#ctx0" brushRef="#br0" timeOffset="11103.7482">12628 99 0,'-36'0'16,"36"36"-16,0 37 15,0-37-15,0 36 16,-37-35-16,37 35 0,0-35 15,0 35-15,0 37 0,-36-109 16,36 36-16,0 37 0,0-37 16,0-72 31,0-37-32,0 37-15,0-37 16,0 37-16,0-36 0,0 35 15,0-35-15,36 35 0,-36-71 16,0 35-16,37 37 16,-1-37-16,0 73 31,-36 73-31,36-73 16,-36 36-16,0 37 0,37-37 15,-37 36-15,0-35 0,0 35 16,36-35-16,-36 35 0,0-36 0,36 37 15,-36-37-15,37 37 0,-37-37 16,36 37-16,0-73 16,-36 36-16,36-36 15,-36-36 1,37 36-16,-37-73 16,0 37-1,0-37-15,0 37 0,0-37 16,36 37-16,-36-36 0,0 35 0,0-35 15,0 35-15,0-35 0,36 36 16,-36-37-16,0 37 0,0-37 16,37 73-16,-37-36 0,0 72 31</inkml:trace>
          <inkml:trace contextRef="#ctx0" brushRef="#br0" timeOffset="11572.5009">13208 679 0,'-36'73'0,"36"-37"16,-36-36-16,36 73 0,0-146 78,0 37-78,36-37 15,-36 37-15,0-37 16,36 37-16,-36-36 0,0 35 0,37-35 16,-37 35-16,36-35 0,-36 36 15,36 36-15,-36-109 0,37 109 0,-37-73 16,36 37-16,0 36 0,0-73 15,-36 146 1,37-73-16,-37 36 16,0 37-16,0-37 15,0 37-15,0 35 0,0 1 16,0-72-16,0 35 0,0-36 16,36 37-16,-36-37 0,0 37 15,0-37-15,0 37 0,0-37 16,0 37-16,0-146 47</inkml:trace>
          <inkml:trace contextRef="#ctx0" brushRef="#br0" timeOffset="11760.012">13208 534 0,'0'36'16,"37"-36"-1,-1 0-15,0 0 0,1 0 16,-1 0-16,0 0 0,0 0 16,1-36-16,-1 36 0,0 0 15,1 0-15</inkml:trace>
          <inkml:trace contextRef="#ctx0" brushRef="#br0" timeOffset="12025.6802">14043 99 0,'-36'0'0,"36"36"31,-37 37-31,37-37 0,0 36 15,0 37-15,0 0 16,0-73-16,0 37 16,0-37-16,37 37 0,-37-37 15,0 37-15,0-146 32,0 37-17,0-37-15,-37 37 16</inkml:trace>
          <inkml:trace contextRef="#ctx0" brushRef="#br0" timeOffset="12556.8808">13753 99 0,'-37'0'0,"1"0"16,36-73-16,36 73 31,1 0-31,-1 0 16,0 0-16,1 0 0,35 0 15,-36 0-15,1 0 0,-1 0 0,37 0 16,-37-36-16,0 36 0,37 0 16,-37 0-16,0 0 0,1 0 0,-1 0 15,0 0-15,0 0 0,-36-73 0,37 73 16,-1 0-16,-36 73 31,-36-73-15,-1 36-1,37 37-15,-36-37 16,36 37-16,-36-73 0,36 108 0,-36-108 16,36 37-16,0 35 0,-37-35 0,37 35 15,0-36-15,0 37 0,0-37 16,0 37-16,37-37 16,-1-36-16,-36 73 15,36-73-15,0 0 0,1-73 16,-1 73-16,-36-36 0,36 36 15,1-73-15,-37 37 0,0-37 16,36 37-16,-36-36 16,0 35-16,0-72 0,0-72 15,0 145 1,0-37-16,0 37 16,-36 36-16,-1-73 0,1 37 15,0 36 1,-1 0-16,37 36 15</inkml:trace>
          <inkml:trace contextRef="#ctx0" brushRef="#br0" timeOffset="13197.505">14841 208 0,'0'36'47,"-36"-36"-47,36 72 16,0 37-16,-36-72 16,36 35-16,0-36 0,0 37 0,0-37 15,0 37-15,0-37 16,0 37-16,36-73 47,-36-73-32,0 37-15,0-37 16,0 37-16,0-37 16,0 37-16,0-73 0,36 37 15,-36 35-15,0-35 0,37 36 16,-1-37-16,-36 37 0,36 36 15,-36-73-15,36 73 0,1-36 16,-1 36-16,0 0 0,1 0 16,-1 0-1,36 109 1,-108 0 15,0-109-31,0 36 0,-1-36 16,1 72-16,0-72 15,-1 37-15,37 35 0,-36-72 0,36 37 16,-36 35 0,36-36-16,0 37 15,36-73-15,-36 36 16,36-36-16,-36 73 16,37-73-16,-1 0 0,0 0 15,1 0-15,-37 36 0,36-36 0,0 0 16,0 0-16,1 0 15,-1 0-15,0 0 16,-36-36-16,37 36 0</inkml:trace>
          <inkml:trace contextRef="#ctx0" brushRef="#br0" timeOffset="13603.7627">15894 99 0,'-37'0'0,"37"-73"15,-36 73-15,36-36 0,-36 36 0,-1 0 16,1-73-16,0 73 16,0 0-16,-1 0 15,1 0-15,0 73 0,-1-73 16,37 36-16,-36-36 15,36 73-15,36-37 16,1 37-16,-1-37 16,0-36-16,1 72 0,-1-72 15,0 0-15,-36 37 0,36 35 16,1-72-16,-1 0 0,-36 37 0,36-37 16,-36 72-16,37-72 0,-37 36 15,36 37-15,-72-37 16,36 37-1,-37-73-15,1 0 16,0 36-16,-1-36 16,1 0-16,0 0 15,36-36-15,-36 36 0,-1 0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8:27.2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EC2515-4C55-44AC-B646-F47047E3D581}" emma:medium="tactile" emma:mode="ink">
          <msink:context xmlns:msink="http://schemas.microsoft.com/ink/2010/main" type="inkDrawing" rotatedBoundingBox="8634,1533 24600,1521 24601,1850 8635,1862" semanticType="underline" shapeName="Other">
            <msink:sourceLink direction="with" ref="{9F21F98C-A03A-41FB-ADAF-48D0EE2763AF}"/>
          </msink:context>
        </emma:interpretation>
      </emma:emma>
    </inkml:annotationXML>
    <inkml:trace contextRef="#ctx0" brushRef="#br0">73 327 0,'-36'0'32,"-1"0"-1,74 0 16,-1 0-16,0 0 47,0 0-62,1-72-16,-1 72 15,0 0-15,1 0 16,-1-37-16,0 37 16,0 0-16,1 0 0,-1 0 15,0 0-15,1 0 0,-1 0 16,0 0-16,0 0 0,1 0 15,-1 0-15,0 0 0,1 0 0,-1 0 16,0 0-16,0 0 0,1 0 16,-1 0-16,0 0 0,1 0 15,-1 0-15,0-72 0,0 72 16,1 0-16,-1 0 0,0 0 0,1 0 16,-1 0-16,0 0 0,0 0 15,1 0-15,-1 0 0,0 0 16,1 0-16,-1 0 15,0-37-15,0 37 0,1 0 0,-1 0 16,0 0-16,1 0 0,-1 0 16,0 0-16,0 0 15,1 0-15,-1 0 0,0 0 16,1 0-16,-1 0 16,0 0-16,0 0 15,1 0-15,-1 0 0,0 0 16,1 0-16,-1 0 15,0-72-15,0 72 0,1 0 16,-1 0-16,0 0 0,1 0 16,-1 0-16,0 0 15,0 0-15,1 0 0,-1 0 16,0 0-16,1 0 0,-1 0 16,0 0-16,0 0 0,1 0 15,-1 0-15,0 0 0,1 0 16,-1 0-16,0 0 0,0 0 15,1 0-15,-1 0 0,0 0 16,1 0-16,-1 0 16,0 0-16,0 0 0,1 0 15,-1 0-15,0 0 0,1 0 16,-1 0-16,0 0 16,0 0-16,1 0 0,-1 0 15,0 0-15,1 0 16,-1 0-16,0 0 0,0 0 0,1 0 15,-1 0-15,0 0 0,1 0 16,-1 0-16,0 0 0,0 0 0,1 0 16,-1 0-16,0 0 15,1 72-15,-1-72 0,0 0 0,0 0 16,1 0-16,-1 0 0,0 0 0,1 0 16,-1 0-16,0 0 0,0 0 15,1 0-15,-1 0 0,0 0 0,1 0 16,-1 0-16,0 0 15,0 0-15,1 0 0,-1 0 16,0 0-16,1 0 0,-1 0 16,0 0-16,0 0 0,1 0 15,-1 0-15,0 0 16,1 0-16,-1 0 16,0 0-16,0 0 0,1 0 15,-1 0-15,0 0 16,1 0-16,-37 37 0,36-37 15,0 0-15,0 0 16,1 0-16,-1 0 16,0 0-16,1 0 0,-1 0 15,0 0-15,0 0 0,1 0 0,-1 0 16,0 0-16,1 0 16,-1 0-16,0 0 0,0 0 0,1 0 15,-1 0-15,0 0 0,1 0 0,-1 0 16,0 0-16,0 0 0,1 0 15,-1 0-15,0 0 0,1 0 16,-1 72-16,0-72 0,0 0 0,1 0 16,-1 0-16,0 0 0,1 0 15,-1 0-15,0 0 0,0 0 16,1 0-16,-1 0 0,0 0 16,1 0-16,-1 0 0,0 0 15,0 0-15,1 0 0,-1 0 16,0 0-16,1 0 0,-1 0 15,0 0-15,0 0 16,1 0-16,-1 0 16,0 0-16,1 0 0,-1 0 15,0 0 1,0 0-16,1 0 0,-1 0 16,0 0-16,1 0 15,-1 0-15,0 37 16,0-37-16,1 0 15,-1 0-15,0 0 0,1 0 16,-1 0-16,0 0 16,0 0-16,1 0 0,-1 0 15,0 0-15,1 0 0,-1 0 16,0 0-16,0 0 0,1 0 16,-1 0-16,0 0 0,1 0 0,-1 0 15,0 0-15,0 0 16,1 0-16,-1 0 0,0 0 15,1 0-15,-1 0 0,0 0 16,0 0-16,1 0 0,-1 0 16,0 0-16,1 0 15,-1 0-15,0 0 16,0 0-16,1 0 0,-1 0 16,0 0-16,1 0 0,-1 0 15,0 0-15,0 0 16,1 0-1,-1-37-15,0 37 16,1 0-16,-1 0 16,0 0-16,0 0 15,1 0-15,-1 0 16,0 0-16,1 0 0,-1 0 16,0 0-16,0 0 0,-36-72 15,37 72-15,-1 0 0,0 0 16,1 0-16,-1 0 0,0 0 15,0 0-15,1 0 16,-1 0-16,0-37 0,1 37 0,-1 0 16,0 0-16,0 0 0,1 0 15,-1 0-15,0 0 16,1 0-16,-1 0 0,0 0 16,0 0-16,1 0 15,-1 0-15,0 0 0,1 0 16,-1 0-16,0 0 15,0 0-15,1 0 16,-37-72-16,36 72 0,0 0 16,1 0-1,-1 0-15,0 0 0,0 0 16,1 0-16,-1 0 16,0 0-16,1 0 0,-1 0 15,0 0 1,0 0-16,1 0 0,-1 0 15,0 0-15,1 0 0,-1 0 16,0 0-16,0 0 0,1 0 16,-1 0-16,0 0 15,1 0-15,-1 0 0,0 0 16,0 0 0,1 0-16,-1 0 0,0 0 15,1 0 1,-1 0-16,0 0 15,0 0-15,1 0 16,-1 0 0,-36-36-16,36 36 0,1 0 15,-1 0 1,0 0-16,0 0 16,1 0-16,-1 0 15,0 0-15,1 0 16,-1 0-16,0 0 15,0 0 1,1 0 0,-1 0-1,0 0 1,1 0-16,-1 0 16,0 0-1,0 0 1,1 0-1,-1 0 1,0 0 0,1 0-16,-1 0 15,0 0-15,0 0 16,1 0 0,-1 0-16,0 0 15,1 0-15,-1 0 16,0 0-16,0 0 15,1 0-15,-1 36 16,0-36-16,1 0 16,-1 0-1,0 72-15,0-72 16,1 0-16,-1 0 0,0 0 16,1 0-16,-1 0 15,0 0-15,0 0 16,1 0-16,-1 0 15,0 0 1,1 0-16,-1 0 16,0 0-1,0 0-15,1 0 16,-1 0-16,0 0 16,1 0-16,-1 0 15,0 0 1,0 0-1,-36 37-15,37-37 16,-1 0-16,0 0 16,1 0-1,-1 0-15,0 0 16,-36 72-16,36-72 16,1 0-16,-1 0 15,0 0 1,1 0-16,-1 0 15,0 0-15,0 0 16,1 0-16,-1 0 16,0 0-1,1 0 1,-1 0-16,0 0 16,-36 37-16,36-37 0,1 0 15,-1 0 1,0 0-16,1 0 31,-1 0-31,0 0 16,0 0-1,1 0-15,-1 0 16,-36 72 0,36-72-16,1 0 15,-1 0 16,0 0-15,0 0 0,1 0-16,-1 0 31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8:34.69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985A1E7-38B6-49AE-989E-8F91042DB8E0}" emma:medium="tactile" emma:mode="ink">
          <msink:context xmlns:msink="http://schemas.microsoft.com/ink/2010/main" type="writingRegion" rotatedBoundingBox="1134,2475 5609,2556 5581,4114 1106,4033"/>
        </emma:interpretation>
      </emma:emma>
    </inkml:annotationXML>
    <inkml:traceGroup>
      <inkml:annotationXML>
        <emma:emma xmlns:emma="http://www.w3.org/2003/04/emma" version="1.0">
          <emma:interpretation id="{53F09E2E-762A-4FE1-B2D1-7A6805F1FCC4}" emma:medium="tactile" emma:mode="ink">
            <msink:context xmlns:msink="http://schemas.microsoft.com/ink/2010/main" type="paragraph" rotatedBoundingBox="1134,2475 5609,2556 5581,4114 1106,40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82521B-5697-47DE-8359-5EAFC6789E4F}" emma:medium="tactile" emma:mode="ink">
              <msink:context xmlns:msink="http://schemas.microsoft.com/ink/2010/main" type="line" rotatedBoundingBox="1134,2475 5609,2556 5581,4114 1106,4033"/>
            </emma:interpretation>
          </emma:emma>
        </inkml:annotationXML>
        <inkml:traceGroup>
          <inkml:annotationXML>
            <emma:emma xmlns:emma="http://www.w3.org/2003/04/emma" version="1.0">
              <emma:interpretation id="{B233A96A-42C8-4F67-A164-F086771D89F8}" emma:medium="tactile" emma:mode="ink">
                <msink:context xmlns:msink="http://schemas.microsoft.com/ink/2010/main" type="inkWord" rotatedBoundingBox="1134,2475 5609,2556 5581,4114 1106,4033"/>
              </emma:interpretation>
              <emma:one-of disjunction-type="recognition" id="oneOf0">
                <emma:interpretation id="interp0" emma:lang="en-US" emma:confidence="0">
                  <emma:literal>Ex's</emma:literal>
                </emma:interpretation>
                <emma:interpretation id="interp1" emma:lang="en-US" emma:confidence="0">
                  <emma:literal>Ext's</emma:literal>
                </emma:interpretation>
                <emma:interpretation id="interp2" emma:lang="en-US" emma:confidence="0">
                  <emma:literal>Exist</emma:literal>
                </emma:interpretation>
                <emma:interpretation id="interp3" emma:lang="en-US" emma:confidence="0">
                  <emma:literal>Exists</emma:literal>
                </emma:interpretation>
                <emma:interpretation id="interp4" emma:lang="en-US" emma:confidence="0">
                  <emma:literal>Extras</emma:literal>
                </emma:interpretation>
              </emma:one-of>
            </emma:emma>
          </inkml:annotationXML>
          <inkml:trace contextRef="#ctx0" brushRef="#br0">4 109 0,'36'0'31,"1"0"-15,-1 0-16,0 0 15,1 0-15,-1 0 16,0 0-16,0 0 0,-36-73 16,37 73-16,-37-36 15,36 36-15</inkml:trace>
          <inkml:trace contextRef="#ctx0" brushRef="#br0" timeOffset="-312.5264">40 0 0,'37'0'32,"-37"36"77,0 37-109,0-37 0,0 36 16,0-35-16,0 35 0,0-35 0,-37 35 15,37-36-15,0 37 0,0-37 16,0 37-16,-36-37 0,36 37 15,0-37-15,0 37 16,36-73 0,1 0-1,-1 0 1,0 0-16,1 0 0,-1 0 16,0 0-16,0 0 15,1 0-15,-1 0 16,0 0-1</inkml:trace>
          <inkml:trace contextRef="#ctx0" brushRef="#br0" timeOffset="249.9883">77 435 0,'-37'0'0,"37"36"0,0 37 16,37-73 0,-1 36 15,0-36-16,1-36 1,-1 36-16,0 0 0,0 0 16,1 0-1,-1 0-15,-36-73 0</inkml:trace>
          <inkml:trace contextRef="#ctx0" brushRef="#br0" timeOffset="531.2315">548 254 0,'0'72'47,"37"-72"-47,-37 37 15,0 35-15,36-72 0,-36 36 0,36 37 16,1-37-16,-37 37 0,36-73 16,-36 36-16,36-36 0,-36 73 15,36-73-15,-36 36 0,37 37 32,-37-146-32,0 37 15</inkml:trace>
          <inkml:trace contextRef="#ctx0" brushRef="#br0" timeOffset="765.6249">802 326 0,'-36'0'15,"36"37"1,-36-37-16,36 72 15,-36-36-15,36 37 0,-37-37 16,37 37-16,-36-37 16,36 37-16,0-37 0,-36-36 15,36 73-15,0-37 16</inkml:trace>
          <inkml:trace contextRef="#ctx0" brushRef="#br0" timeOffset="1217.7638">1238-73 0,'36'0'0,"-36"-36"16,0 72 31,0 37-32,0-37 1,0 37-16,36-37 0,-36 36 0,0-35 16,0 35-16,0-35 0,0 35 0,0-36 15,0 37-15,0-37 0,37 37 16,-37-37-16,0 37 15,0-37 1</inkml:trace>
          <inkml:trace contextRef="#ctx0" brushRef="#br0" timeOffset="1598.6125">1492-436 0,'36'0'31,"0"37"-15,-36 35-16,37-72 0,-1 36 15,-36 37-15,36-73 0,1 109 16,-1-109-16,0 109 0,0-109 0,1 109 16,-1-73-16,-36 36 0,36-35 0,-36 35 15,0-35-15,0 35 0,0 37 0,0-73 16,0 37-16,-36-37 0,36 37 15,-36 36-15,-1-109 0,1 108 0,0-71 32,0 35-32,-1-72 0,37 37 15</inkml:trace>
          <inkml:trace contextRef="#ctx0" brushRef="#br0" timeOffset="5656.825">3560 0 0,'-36'0'0,"36"36"15,-36-36-15,36 73 16,0-146 78,36 37-94,0 36 15,0-73 1,1 37-16,-1 36 15,0 0-15,-36-73 0,37 73 16,-1 0-16,0-36 16,0 72-16,1-36 0,-1 0 15,-36 73-15,36-73 0,-36 36 16,0 37-16,0-37 16,0 37-16,0-37 0,0 36 0,0-35 15,-36 35-15,36 37 16,-36-109-16,36 36 0,-37 37 0,1-73 15,36 36-15,-36 37 0,0-37 16,-1 37-16,1-73 0,0 0 16,-1 0-1,1 0-15,36-73 0,-36 73 16,0-36-16,36-37 16,36 37-1,0 36 1,0 0-16,1 0 15,-1 0-15,37 0 0,-37 0 0,0 0 16,0 0-16,1 0 0,-1 0 16,0 0-16,1 0 0,-1 36 0,0-36 15,0 0 1,-72 0 0</inkml:trace>
          <inkml:trace contextRef="#ctx0" brushRef="#br0" timeOffset="6141.1964">3016 979 0,'-36'0'16,"36"37"15,-37-37-15,74 0 15,-37 72-31,36-72 16,0 0-16,0 0 0,1 0 15,-1-72-15,37 72 0,-37 0 0,36 0 16,1 0-16,36-37 0,-37 37 0,1 0 16,36 0-16,-37 0 0,37-72 15,-36 72-15,-1 0 0,1 0 0,0-36 16,-37 36-16,0 0 0,0 0 15,1 0-15,-1 0 0,0 0 16,-72 0 31,0 0-47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9:30.90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6F0DD0A-184B-420F-85CF-28F3D7329B9C}" emma:medium="tactile" emma:mode="ink">
          <msink:context xmlns:msink="http://schemas.microsoft.com/ink/2010/main" type="writingRegion" rotatedBoundingBox="3014,7676 6061,6566 7196,9681 4149,10792"/>
        </emma:interpretation>
      </emma:emma>
    </inkml:annotationXML>
    <inkml:traceGroup>
      <inkml:annotationXML>
        <emma:emma xmlns:emma="http://www.w3.org/2003/04/emma" version="1.0">
          <emma:interpretation id="{A0E814E4-FDBA-4221-BCD3-288B5AF7B807}" emma:medium="tactile" emma:mode="ink">
            <msink:context xmlns:msink="http://schemas.microsoft.com/ink/2010/main" type="paragraph" rotatedBoundingBox="3014,7676 6061,6566 6503,7780 3456,88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D49B09D-4394-4A98-BC6F-87F93315FE92}" emma:medium="tactile" emma:mode="ink">
              <msink:context xmlns:msink="http://schemas.microsoft.com/ink/2010/main" type="line" rotatedBoundingBox="3014,7676 6061,6566 6503,7780 3456,8890">
                <msink:destinationLink direction="with" ref="{EE38EAF7-660E-47D7-BF96-3A2002FE1599}"/>
                <msink:destinationLink direction="with" ref="{6F609606-D15E-4E31-BB81-BC94E287937F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CE36AE08-7E69-45F6-AC93-C2688163ED6D}" emma:medium="tactile" emma:mode="ink">
                <msink:context xmlns:msink="http://schemas.microsoft.com/ink/2010/main" type="inkWord" rotatedBoundingBox="3014,7676 6061,6566 6503,7780 3456,8890"/>
              </emma:interpretation>
              <emma:one-of disjunction-type="recognition" id="oneOf0">
                <emma:interpretation id="interp0" emma:lang="en-US" emma:confidence="0">
                  <emma:literal>=253</emma:literal>
                </emma:interpretation>
                <emma:interpretation id="interp1" emma:lang="en-US" emma:confidence="1">
                  <emma:literal>= 253</emma:literal>
                </emma:interpretation>
                <emma:interpretation id="interp2" emma:lang="en-US" emma:confidence="0">
                  <emma:literal>=2t3</emma:literal>
                </emma:interpretation>
                <emma:interpretation id="interp3" emma:lang="en-US" emma:confidence="0">
                  <emma:literal>+253</emma:literal>
                </emma:interpretation>
                <emma:interpretation id="interp4" emma:lang="en-US" emma:confidence="0">
                  <emma:literal>=2t~3</emma:literal>
                </emma:interpretation>
              </emma:one-of>
            </emma:emma>
          </inkml:annotationXML>
          <inkml:trace contextRef="#ctx0" brushRef="#br0">1053-471 0,'36'0'78,"-36"-73"-78,0 37 16,36 36-16,1 0 0,-37-73 16,36 73-16,-36-36 0,36 36 15,0 0-15,-36-73 0,37 73 0,-1-36 16,0 36-16,1 0 15,-37 36-15,36-36 0,-36 73 0,36-73 16,-36 36-16,0 37 0,36-37 16,-36 37-16,0 36 15,0-73-15,0 36 0,0-35 16,-36 35-16,36-35 0,-36 35 0,36-36 16,-36 37-16,-1-73 15,1 36-15,36 37 0,-36-73 16,-1 0-16,1 0 15,0 0-15,0 0 0,-1 0 16,1-73 0,72 73-1,1-36 1,-1 36 0,0 0-16,0 0 0,1 0 15,-1 0-15,0 0 0,1 0 0,-1 0 16,0 0-16,0 36 0,1-36 15,-1 0-15,0 0 16</inkml:trace>
          <inkml:trace contextRef="#ctx0" brushRef="#br0" timeOffset="515.6405">2069-1124 0,'0'36'47,"0"36"-32,0-35-15,0 35 16,36-72-16,-36 109 0,0 0 16,0-73-16,0 37 0,36 36 0,-36-73 15,0 37-15,0 35 0,37-71 0,-37 35 16,0-35-16,0 35 0,0-36 0,0 37 15,36-73-15,-36 36 0,0 37 16,-36-73 15,36-73-15,-37 37 0,1 36-16,36-73 0,0 37 15,-36 36-15,36-72 0,-37 35 0,1 37 16,0 0-16,36-72 15,-36 72-15,-1 0 0,37 72 16,-36-72 0,72 0-16</inkml:trace>
          <inkml:trace contextRef="#ctx0" brushRef="#br0" timeOffset="1593.7654">1996-1016 0,'36'0'62,"1"0"-62,-1 0 16,0 0-16,1 0 0,-1-72 16,0 72-16,37-36 0,-37 36 0,37 0 15,-1 0-15,-36 0 0,37 0 0,0 0 16,-37 0-16,36 0 0,-35 0 0,-1 0 16,0 0-16,1 0 15,-1 0-15,-72 0 16</inkml:trace>
          <inkml:trace contextRef="#ctx0" brushRef="#br0" timeOffset="1109.3726">2468-689 0,'-36'0'15,"-1"0"1,74 0 15,-37-73-31,36 37 16,0 36-16,0 0 16,1 0-16,-1 0 15,0 0-15,1 0 0,-37 36 16,36-36-16,-36 73 0,36-73 15,-36 36 1,0 37-16,-36-37 16,36 37-16,-36-73 0,-1 0 15,1 36-15,0-36 16,-1 73 0,74-73 15,-1 0-16,0 0-15,1 0 16,-1 0-16,0 0 0,0 36 16,1-36-16,-37 72 15,36-72-15,-36 37 16,36-37-16,-36 72 0,-36-72 16,36 37-16,-36 35 15,-1-72-15,1 0 16,36 36-16,-36-36 0,0 0 15,-1 0-15,1 0 0,36-36 0,-36 36 16</inkml:trace>
          <inkml:trace contextRef="#ctx0" brushRef="#br0" timeOffset="-1062.5032">0 109 0,'0'73'0,"0"-146"47,37 73-31,-1 0-1,0 0-15,1 0 16,-1-36-16,0 36 0,0 0 15,1 0-15,-1 0 0,0 0 16,1 0-16,-1 0 0,0 0 0,0 0 16,1 0-1,-37-73 1</inkml:trace>
          <inkml:trace contextRef="#ctx0" brushRef="#br0" timeOffset="-765.6143">146 327 0,'-37'0'15,"74"73"17,-1-73-17,0 0-15,0 0 16,1 0-16,-1 0 16,0 0-16,1 0 15,-1 0-15,0 0 0,0 0 16,-36-73-1,37 73 1</inkml:trace>
        </inkml:traceGroup>
      </inkml:traceGroup>
    </inkml:traceGroup>
    <inkml:traceGroup>
      <inkml:annotationXML>
        <emma:emma xmlns:emma="http://www.w3.org/2003/04/emma" version="1.0">
          <emma:interpretation id="{9E01E247-67F3-4020-B05E-5AC7D23FD533}" emma:medium="tactile" emma:mode="ink">
            <msink:context xmlns:msink="http://schemas.microsoft.com/ink/2010/main" type="paragraph" rotatedBoundingBox="4363,9108 6613,8479 6993,9841 4743,104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D937CFB-FA89-4C59-B3DF-FE19E991E011}" emma:medium="tactile" emma:mode="ink">
              <msink:context xmlns:msink="http://schemas.microsoft.com/ink/2010/main" type="line" rotatedBoundingBox="4363,9108 6613,8479 6993,9841 4743,10469"/>
            </emma:interpretation>
          </emma:emma>
        </inkml:annotationXML>
        <inkml:traceGroup>
          <inkml:annotationXML>
            <emma:emma xmlns:emma="http://www.w3.org/2003/04/emma" version="1.0">
              <emma:interpretation id="{90F6D4C1-AFA0-4DF9-AFAA-B2E01EE73DAF}" emma:medium="tactile" emma:mode="ink">
                <msink:context xmlns:msink="http://schemas.microsoft.com/ink/2010/main" type="inkWord" rotatedBoundingBox="4363,9108 6613,8479 6993,9841 4743,10469">
                  <msink:destinationLink direction="with" ref="{FA13318B-DADA-4118-AC41-A97A34F7527E}"/>
                </msink:context>
              </emma:interpretation>
              <emma:one-of disjunction-type="recognition" id="oneOf1">
                <emma:interpretation id="interp5" emma:lang="en-US" emma:confidence="0">
                  <emma:literal>3.30</emma:literal>
                </emma:interpretation>
                <emma:interpretation id="interp6" emma:lang="en-US" emma:confidence="0">
                  <emma:literal>3-30</emma:literal>
                </emma:interpretation>
                <emma:interpretation id="interp7" emma:lang="en-US" emma:confidence="0">
                  <emma:literal>350</emma:literal>
                </emma:interpretation>
                <emma:interpretation id="interp8" emma:lang="en-US" emma:confidence="0">
                  <emma:literal>30</emma:literal>
                </emma:interpretation>
                <emma:interpretation id="interp9" emma:lang="en-US" emma:confidence="0">
                  <emma:literal>330</emma:literal>
                </emma:interpretation>
              </emma:one-of>
            </emma:emma>
          </inkml:annotationXML>
          <inkml:trace contextRef="#ctx0" brushRef="#br0" timeOffset="3921.9153">2540 1488 0,'0'36'0,"-36"-36"15,36 73 1,36-73 15,1 0 0,-74-73 1,37 37-17,-36 36 1,36 36-16,-36 37 31,72-73 16</inkml:trace>
          <inkml:trace contextRef="#ctx0" brushRef="#br0" timeOffset="4500.0423">2831 1162 0,'-37'0'0,"1"0"15,0 0 1,72 0 31,-36-73-47,36 73 16,1 0-16,-37-36 0,36 36 15,0 0-15,1 0 0,-1 0 16,0 0-16,0 0 0,1 0 15,-37 36 1,36-36-16,-36 73 0,-36-73 16,36 36-16,0 36 0,-37-72 15,1 37-15,36 35 0,-36-72 0,0 37 16,-1 35 0,74-144 30,-1 72-46,0 0 16,0 0-16,1 0 0,-1 0 16,0 0-16,1 0 15,71 72-15,-71-72 16,-1 0-16,-36 36 0,36 37 16,-36-37-1,-36 37-15,0-73 16,-1 36-16,1 37 15,0-73-15,0 0 16,-1 0-16,1 0 0,0 0 16</inkml:trace>
          <inkml:trace contextRef="#ctx0" brushRef="#br1" timeOffset="8109.4786">3157 835 0,'-36'0'0,"0"0"0,-1 0 16,1 0 0,0 0-16,0 0 0,-1-73 15,1 73-15,0 0 0,-1 0 16,1 0-16,0 0 0,0 0 16,-1 0-16,1 0 0,0 0 0,-1 0 15,-35 73-15,36-73 0,-1 0 0,-35 0 16,35 0-16,-35 0 0,36 36 15,-37-36-15,37 73 0,-37-73 0,1 0 16,35 36-16,-35 37 0,-1-73 0,37 36 16,-37 37-16,37-73 0,-37 36 0,37 36 15,0-35-15,0 35 0,-1-72 16,37 109-16,-36-109 0,36 36 0,0 37 16,0-37-16,0 37 0,0-37 0,36 37 15,1-37-15,-1 37 0,0-73 16,0 36-16,37 36 0,-37-72 0,37 37 15,-37 35-15,0-72 0,37 0 0,-37 37 16,37-37-16,-37 0 0,37 0 0,-1 72 16,-35-72-16,35-72 0,1 72 15,-1 0-15,1 0 0,-1-37 0,1 37 16,-37 0-16,37 0 0,-1 0 0,-35-72 16,35 35-16,-35 37 0,-1 0 0,36-72 15,-35 36-15,-1 36 0,0-73 16,1 37-16,-1 36 0,36-73 0,-35 37 15,-1 36-15,0-73 0,1 37 0,-37-37 16,36 37-16,0 36 0,-36-72 16,36 35-16,-36-72 0,0 37 15,0 36-15,0-37 16,0 37-16,0-37 16,-36 37-16,0 36 0,36-73 15,-36 73-15,-1 0 0,1-36 0,0 36 16,-1 0-16,1 0 0,0 0 0,0 0 15,-37 0-15,37 0 0,-1 0 16,-35 0-16,36 0 0,-1 36 0</inkml:trace>
          <inkml:trace contextRef="#ctx0" brushRef="#br0" timeOffset="14032.895">1597 4355 0,'-36'0'15,"36"72"-15,-37-72 16,74 0 31,-1 0-31,0 0-16,-36-72 15,37 35-15,-1 37 0,0 0 16,0-72-16,1 36 0,-1 36 15,0 0-15,1 0 0,-1 0 16,0 0-16,0 0 0,1 36 16,-37 36-16,36-72 15,-36 37-15,0 35 0,0-35 0,0 35 16,0 37-16,0 0 0,-36 0 16,36-73-16,-37 37 15,37-37-15,-36 36 0,0-72 16,0 37-16,-1 35 0,1-72 15,0 0-15,-1 0 0,1 0 16,0 0 0,0-72-1,36 35-15,36-35 16,-36 36 0,36 36-16,0 0 15,1 0-15,-1 36 16,0-36-16,1 0 0,-1 0 0,0 72 15,0-72-15,1 0 16,-1 0-16,0 0 0,1 0 16,-37 37-16,0-74 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15.7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D62DF66-D3CB-4440-B2A6-E3950ACFBCD2}" emma:medium="tactile" emma:mode="ink">
          <msink:context xmlns:msink="http://schemas.microsoft.com/ink/2010/main" type="inkDrawing" rotatedBoundingBox="4411,10453 11046,9548 11070,9723 4435,10628" shapeName="Other"/>
        </emma:interpretation>
      </emma:emma>
    </inkml:annotationXML>
    <inkml:trace contextRef="#ctx0" brushRef="#br0">145 798 0,'-36'0'0,"36"73"46,-36-73-30,-1 0 0,1 0-1,72 0 17,1 0-32,-1 0 15,-36-73-15,36 73 16,1 0-16,-1-36 0,0 36 0,37 0 15,-37 0-15,0 0 0,37 0 16,-37 0-16,37 0 0,-37 0 0,37 0 16,-1-73-16,37 73 15,-36 0-15,-1 0 0,1 0 0,-37 0 16,37 0-16,-1 0 0,1 0 0,-37-36 0,37 36 16,-1 0-16,1 0 0,-1 0 15,1 0-15,-37 0 0,37 0 0,-1 0 16,1 0-16,-1 0 0,37-73 15,-36 73-15,-1 0 0,1-36 0,0 36 16,35 0-16,-35 0 0,0 0 0,-1 0 16,1-72-16,-1 72 0,1 0 15,-1-37-15,1 37 0,0 0 0,-1 0 16,-36 0-16,37 0 0,-37-72 0,37 72 16,-1 0-16,-35-37 0,-1 37 0,37 0 15,-37 0-15,0 0 0,37 0 16,-37-72-16,0 72 0,1 0 0,35 0 15,-36 0-15,1 0 0,-1 0 0,0-36 16,1 36-16,-1 0 0,0 0 16,0 0-16,1 0 0,-1 0 0,37 0 15,-37 0-15,0 0 0,0 0 0,1 0 16,-1-73-16,0 73 0,1 0 0,-1 0 16,36 0-16,-35-36 0,-1 36 15,0 0-15,1 0 0,-1 0 0,0 0 16,0 0-16,1 0 0,-1 0 15,0 0-15,1 0 0,-1 0 0,0-73 16,0 73-16,1 0 0,-1 0 0,0 0 16,1 0-16,-1 0 0,0 0 15,0 0-15,1 0 0,-1 0 0,37 0 16,-37 0-16,0 0 0,0 0 0,1 0 16,-1 0-16,0 0 0,37 0 0,-37 0 15,0 0-15,1 0 0,-1 0 0,0 0 16,1 0-16,-1 0 0,0 0 0,0 0 15,1 0-15,-1 0 0,0 0 16,1 0-16,-1 0 0,0 0 0,0 0 16,-36-36-1,-36 36 1,0 0-16,0 0 16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8:41.4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E9E7C98-19E3-4885-AEE7-B25DD01B7DA7}" emma:medium="tactile" emma:mode="ink">
          <msink:context xmlns:msink="http://schemas.microsoft.com/ink/2010/main" type="writingRegion" rotatedBoundingBox="3998,4639 6166,3191 6837,4196 4669,5643"/>
        </emma:interpretation>
      </emma:emma>
    </inkml:annotationXML>
    <inkml:traceGroup>
      <inkml:annotationXML>
        <emma:emma xmlns:emma="http://www.w3.org/2003/04/emma" version="1.0">
          <emma:interpretation id="{58727CFB-0D99-48AA-A639-AAB714E569F0}" emma:medium="tactile" emma:mode="ink">
            <msink:context xmlns:msink="http://schemas.microsoft.com/ink/2010/main" type="paragraph" rotatedBoundingBox="3998,4639 6166,3191 6837,4196 4669,56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1F17BDB-582D-4F8A-8C75-2342148A7F88}" emma:medium="tactile" emma:mode="ink">
              <msink:context xmlns:msink="http://schemas.microsoft.com/ink/2010/main" type="line" rotatedBoundingBox="3998,4639 6166,3191 6837,4196 4669,5643"/>
            </emma:interpretation>
          </emma:emma>
        </inkml:annotationXML>
        <inkml:traceGroup>
          <inkml:annotationXML>
            <emma:emma xmlns:emma="http://www.w3.org/2003/04/emma" version="1.0">
              <emma:interpretation id="{347890ED-F6CC-4AA7-93B8-6848C711166C}" emma:medium="tactile" emma:mode="ink">
                <msink:context xmlns:msink="http://schemas.microsoft.com/ink/2010/main" type="inkWord" rotatedBoundingBox="3998,4639 5204,3834 5875,4838 4669,5643"/>
              </emma:interpretation>
              <emma:one-of disjunction-type="recognition" id="oneOf0">
                <emma:interpretation id="interp0" emma:lang="en-US" emma:confidence="0">
                  <emma:literal>is</emma:literal>
                </emma:interpretation>
                <emma:interpretation id="interp1" emma:lang="en-US" emma:confidence="0">
                  <emma:literal>E</emma:literal>
                </emma:interpretation>
                <emma:interpretation id="interp2" emma:lang="en-US" emma:confidence="0">
                  <emma:literal>t3</emma:literal>
                </emma:interpretation>
                <emma:interpretation id="interp3" emma:lang="en-US" emma:confidence="0">
                  <emma:literal>+3</emma:literal>
                </emma:interpretation>
                <emma:interpretation id="interp4" emma:lang="en-US" emma:confidence="0">
                  <emma:literal>53</emma:literal>
                </emma:interpretation>
              </emma:one-of>
            </emma:emma>
          </inkml:annotationXML>
          <inkml:trace contextRef="#ctx0" brushRef="#br0">3415 1415 0,'0'-73'31,"0"146"0,36-73 1,-36 36-32,0 37 15,0-37-15,0 37 0,0-37 16,0 36-16,0 37 0,0-72 15,0 35-15,0 37 0,37-109 0,-37 109 16,0-73-16,0 37 0,0-37 16,0 37-16,36-37 0,-36 36 15,-36-72 32,36-72-47,0 36 16,-37 36-16,37-73 15,-36 73-15,36-36 0,-36 36 16,36-73-16,-37 37 0,1 36 16,36-73-16,-36 73 15,0 0-15,-1 0 16,37 73-16,0-146 47</inkml:trace>
          <inkml:trace contextRef="#ctx0" brushRef="#br0" timeOffset="687.5112">3633 1669 0,'0'-36'62,"36"36"-62,0 0 16,1-73-16,-1 73 15,0-36-15,0 36 16,1 0-16,-1 0 0,0 0 16,1 36-16,-1 37 15,-36-37 1,-36-36-16,36 72 15,-37-35-15,37 35 16,-36-72-16,0 0 0,36 37 16,-37-37-16,1 0 15,36 72-15,0-144 32,36 72-17,1-37 1,-1 37-1,0 0-15,1 37 0,-1-37 16,0 0-16,-36 72 0,36-72 16,1 0-16,-1 36 15,-36 37-15,36-37 16,-36 37-16,-36-73 16,36 36-16,0 37 15,-36-73-15,-1 0 16,1 36-16,0-36 15,0 0-15,-1 0 0,1 0 16,0 0-16,-1 0 16,1 0-16,36-36 15</inkml:trace>
          <inkml:trace contextRef="#ctx0" brushRef="#br0" timeOffset="1609.4068">3488 1342 0,'0'73'63,"-37"-73"-63,74 0 78,-37-73-78,36 73 15,-36-36 1,36 36-16,0 0 0,1 0 16,-1 0-16,0-73 0,1 73 0,-1 0 15,0 0-15,0-36 0,37 36 16,-37 0-16,1 0 0,-1 0 0,0 0 15,0 0-15,1 0 0,-1 0 16,-36 36-16,36-36 0,1 0 16,-1 0 15,-36-36 0</inkml:trace>
        </inkml:traceGroup>
        <inkml:traceGroup>
          <inkml:annotationXML>
            <emma:emma xmlns:emma="http://www.w3.org/2003/04/emma" version="1.0">
              <emma:interpretation id="{EB851BD3-B077-4CCF-AC30-BFE1BD6C50EF}" emma:medium="tactile" emma:mode="ink">
                <msink:context xmlns:msink="http://schemas.microsoft.com/ink/2010/main" type="inkWord" rotatedBoundingBox="6296,3784 6480,3661 6614,3862 6430,3984"/>
              </emma:interpretation>
              <emma:one-of disjunction-type="recognition" id="oneOf1">
                <emma:interpretation id="interp5" emma:lang="en-US" emma:confidence="0">
                  <emma:literal>of</emma:literal>
                </emma:interpretation>
                <emma:interpretation id="interp6" emma:lang="en-US" emma:confidence="0">
                  <emma:literal>;</emma:literal>
                </emma:interpretation>
                <emma:interpretation id="interp7" emma:lang="en-US" emma:confidence="0">
                  <emma:literal>:</emma:literal>
                </emma:interpretation>
                <emma:interpretation id="interp8" emma:lang="en-US" emma:confidence="0">
                  <emma:literal>Q</emma:literal>
                </emma:interpretation>
                <emma:interpretation id="interp9" emma:lang="en-US" emma:confidence="0">
                  <emma:literal>do</emma:literal>
                </emma:interpretation>
              </emma:one-of>
            </emma:emma>
          </inkml:annotationXML>
          <inkml:trace contextRef="#ctx0" brushRef="#br1" timeOffset="37128.4318">5411 871 0,'-37'0'15,"1"0"48,0 0-32,0 0-15,36 36-1,0 36 1,36-72 15,0 0-15,0 0-16,-36-72 15,37 72-15,-37-36 16,0-37 15,-37 73-15,37-36-16,-36 36 0,0 0 15,36 36 1,-36-36-16,36 73 16,0-37 15,36-36-31,-36 72 16,36-72-16,0 0 15,1 0 16,-37-72-31,0 36 16,-37-37 0,37 37-1,-36 36 1,0 0 0,36 36-16,0 37 15,-36-73-15,36 36 16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9:21.2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7E327DD-C72F-44DA-9A0A-D92251C8B613}" emma:medium="tactile" emma:mode="ink">
          <msink:context xmlns:msink="http://schemas.microsoft.com/ink/2010/main" type="writingRegion" rotatedBoundingBox="7023,5435 7057,2488 8506,2505 8472,5452"/>
        </emma:interpretation>
      </emma:emma>
    </inkml:annotationXML>
    <inkml:traceGroup>
      <inkml:annotationXML>
        <emma:emma xmlns:emma="http://www.w3.org/2003/04/emma" version="1.0">
          <emma:interpretation id="{1A7A17D7-B9D0-46C3-B5D0-B063A4943D0E}" emma:medium="tactile" emma:mode="ink">
            <msink:context xmlns:msink="http://schemas.microsoft.com/ink/2010/main" type="paragraph" rotatedBoundingBox="7023,5435 7057,2488 8506,2505 8472,54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C5A1246-7EE9-45A5-8219-EB8E61CEBB7D}" emma:medium="tactile" emma:mode="ink">
              <msink:context xmlns:msink="http://schemas.microsoft.com/ink/2010/main" type="line" rotatedBoundingBox="7023,5435 7057,2488 8506,2505 8472,5452"/>
            </emma:interpretation>
          </emma:emma>
        </inkml:annotationXML>
        <inkml:traceGroup>
          <inkml:annotationXML>
            <emma:emma xmlns:emma="http://www.w3.org/2003/04/emma" version="1.0">
              <emma:interpretation id="{C859E75D-DBFB-461D-B2B1-73FEE8140F83}" emma:medium="tactile" emma:mode="ink">
                <msink:context xmlns:msink="http://schemas.microsoft.com/ink/2010/main" type="inkWord" rotatedBoundingBox="7023,5435 7057,2488 8506,2505 8472,5452"/>
              </emma:interpretation>
              <emma:one-of disjunction-type="recognition" id="oneOf0">
                <emma:interpretation id="interp0" emma:lang="en-US" emma:confidence="0">
                  <emma:literal>"E</emma:literal>
                </emma:interpretation>
                <emma:interpretation id="interp1" emma:lang="en-US" emma:confidence="0">
                  <emma:literal>NE</emma:literal>
                </emma:interpretation>
                <emma:interpretation id="interp2" emma:lang="en-US" emma:confidence="0">
                  <emma:literal>JOE</emma:literal>
                </emma:interpretation>
                <emma:interpretation id="interp3" emma:lang="en-US" emma:confidence="0">
                  <emma:literal>ICE</emma:literal>
                </emma:interpretation>
                <emma:interpretation id="interp4" emma:lang="en-US" emma:confidence="0">
                  <emma:literal>*E</emma:literal>
                </emma:interpretation>
              </emma:one-of>
            </emma:emma>
          </inkml:annotationXML>
          <inkml:trace contextRef="#ctx0" brushRef="#br0">5919 1197 0,'0'-72'15,"36"72"-15,0 0 0,1-37 16,-1 37-16,0 0 16,0 0-16,1 0 0,35 0 0,-35 0 15,35 0-15,1 0 0,-37 0 0,73-72 16,-37 72-16,1 0 0,0 0 0,-1 0 16,37-37-16,-36 37 0,-37 0 15,36 0-15,-35 0 0,35 0 0,-35 0 16,-1 0-16,0 0 15</inkml:trace>
          <inkml:trace contextRef="#ctx0" brushRef="#br0" timeOffset="671.8801">6318 1415 0,'0'36'31,"0"37"-15,36-73-16,-36 36 15,0 37 1,36-73-16,-36 36 0,0 36 0,0 37 16,37-109-16,-37 37 0,0 35 15,0-36-15,0 37 0,36-37 16,-36 37-16,0-37 0,36 37 15,-36-37-15,0 37 16,0-37-16,0 36 16,-36-72 15,36-72-15,0 36-16,-36 36 0,-1 0 15,37-73-15,-36 37 0,0 36 16,0-73-1,-1 37-15,1 36 16,0 0-16,-1 0 16,37 36-16,-36-36 15,36 73 1,36-73 0,-36-73-16</inkml:trace>
          <inkml:trace contextRef="#ctx0" brushRef="#br0" timeOffset="1796.8829">6318 1415 0,'36'0'79,"0"0"-64,1 0-15,-1 0 16,0 0-16,1 0 0,-1 0 0,0 0 15,0 0-15,37-73 0,-37 73 0,37 0 16,-37 0-16,37 0 0,-37 0 16,0 0-16,1 0 0,-1 0 0,0 0 15,0 0 17</inkml:trace>
          <inkml:trace contextRef="#ctx0" brushRef="#br0" timeOffset="1265.6194">6644 1633 0,'-36'0'0,"36"36"16,-36-36-16,36-36 31,36 36-31,0 0 16,1-73-16,-1 73 15,0-36-15,1 36 16,-1 0-16,0 0 0,0 0 15,1 36-15,-37 37 16,36-73-16,-36 36 16,-36 36-16,36-35 15,-37-37-15,37 72 0,-36-72 16,0 37-16,0 35 16,-1-72-16,74-72 46,-1 72-30,0 0-16,0 0 16,1 0-16,-1 0 15,0 72-15,1-72 0,-1 0 16,0 36-16,-36 37 16,0-37-1,0 37-15,-36-73 16,36 36-16,-36 37 0,-1-73 15,1 0-15,0 0 0,36 36 16,-37-36-16,1 0 0,36-36 16,-36 36-16,0 0 0,-1 0 15,37-73-15</inkml:trace>
          <inkml:trace contextRef="#ctx0" brushRef="#br0" timeOffset="-1774.9704">6209-327 0,'109'1089'219,"-109"-1053"-219,0 37 16,-36-73-1,-1-73 1,1 37 0,0 36-16,-1-73 15,37 37-15,-36 36 0,0-73 16,36 37-16,-36 36 16,-1-73-16,37 37 31</inkml:trace>
          <inkml:trace contextRef="#ctx0" brushRef="#br0" timeOffset="-1118.7129">6463 109 0,'-36'0'16,"36"-73"15,36 73-31,0-36 16,1 36-16,-1 0 15,0-73-15,0 73 16,1 0-16,-1 0 15,0 0-15,-36 73 16,0-37-16,0 37 16,0-37-16,-36 36 15,36-35-15,-36 35 16,-1-72-16,37 37 16,-36-37-16,36 72 0,-36-72 15,36-72-15,36 72 16,-36-37-1,36 37-15,1 0 16,-1 0-16,0 0 16,1 0-16,-1 0 15,-36 37-15,36-37 0,-36 72 0,36-72 16,1 0-16,-37 36 16,0 37-16,0-37 15,0 37-15,-37-73 16,37 36-16,-36-36 0,36 73 15,-36-73-15,0 0 16,-1 0-16,1 0 0,36-73 16,-36 73-16,-1-36 0,1 36 15</inkml:trace>
          <inkml:trace contextRef="#ctx0" brushRef="#br0" timeOffset="-618.6963">6282-218 0,'-37'0'0,"37"-73"16,37 73-1,-1 0 17,-36-36-17,36 36-15,0 0 78,291-109-31,-291 109-31,1 0-16,35 0 0,-36 0 0,1 0 15,-1 0-15,0 0 0,1 0 0,-1 0 16,0 0-16,0 0 16,-72 0-1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9:33.03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F609606-D15E-4E31-BB81-BC94E287937F}" emma:medium="tactile" emma:mode="ink">
          <msink:context xmlns:msink="http://schemas.microsoft.com/ink/2010/main" type="inkDrawing" rotatedBoundingBox="4159,8515 6520,8275 6532,8399 4172,8639" semanticType="underline" shapeName="Other">
            <msink:sourceLink direction="with" ref="{DD49B09D-4394-4A98-BC6F-87F93315FE92}"/>
          </msink:context>
        </emma:interpretation>
      </emma:emma>
    </inkml:annotationXML>
    <inkml:trace contextRef="#ctx0" brushRef="#br0">0 266 0,'36'0'16,"-36"-37"-16,37 37 16,-1 0-16,0 0 0,1 0 0,35 0 15,-36-72-15,37 72 0,0-37 0,35 37 16,-35 0-16,36 0 0,0 0 0,0-72 16,-1 72-16,1 0 0,-36 0 0,36 0 15,0 0-15,-37 0 0,37 0 16,-36-36-16,35 36 0,-35 0 0,0 0 15,-1 0-15,1 0 0,-37 0 0,37 0 16,-37 0-16,0 0 0,0 0 16,1 0-16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9:33.82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A13318B-DADA-4118-AC41-A97A34F7527E}" emma:medium="tactile" emma:mode="ink">
          <msink:context xmlns:msink="http://schemas.microsoft.com/ink/2010/main" type="inkDrawing" rotatedBoundingBox="4556,8808 4651,10231 4236,10259 4141,8835" semanticType="callout" shapeName="Other">
            <msink:sourceLink direction="with" ref="{EE38EAF7-660E-47D7-BF96-3A2002FE1599}"/>
            <msink:sourceLink direction="with" ref="{90F6D4C1-AFA0-4DF9-AFAA-B2E01EE73DAF}"/>
          </msink:context>
        </emma:interpretation>
      </emma:emma>
    </inkml:annotationXML>
    <inkml:trace contextRef="#ctx0" brushRef="#br0">232 0 0,'-36'0'0,"72"0"16,-36 36 15,0 37-15,0-37-16,0 37 0,37-37 16,-37 37-16,0 35 0,0 1 15,0-72-15,0 35 0,36 37 0,-36 0 16,0-73-16,36 37 0,-36-37 0,0 37 15,0-37-15,37 36 0,-37-35 16,0 35-16,36-72 16,-36 37-16,0 35 15,-36-72 1,36-72 0,-37 72-16,37-37 0,-36 37 15,0-72-15,36 35 0,-37 37 16,1-72-16,0 36 15,0 36-15,36-73 0,-37 73 16,1 0-16,0 0 16,-1 0-1,74-36 17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9:36.26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E38EAF7-660E-47D7-BF96-3A2002FE1599}" emma:medium="tactile" emma:mode="ink">
          <msink:context xmlns:msink="http://schemas.microsoft.com/ink/2010/main" type="inkDrawing" rotatedBoundingBox="4424,8911 7034,8595 7045,8687 4435,9003" semanticType="underline" shapeName="Other">
            <msink:sourceLink direction="with" ref="{DD49B09D-4394-4A98-BC6F-87F93315FE92}"/>
            <msink:destinationLink direction="with" ref="{FA13318B-DADA-4118-AC41-A97A34F7527E}"/>
          </msink:context>
        </emma:interpretation>
      </emma:emma>
    </inkml:annotationXML>
    <inkml:trace contextRef="#ctx0" brushRef="#br0">0 299 0,'36'0'47,"1"0"-16,-1 0-31,0 0 16,1 0-16,-1 0 0,0 0 15,37 0-15,-37 0 0,37 0 0,-1 0 16,1 0-16,-1 0 0,37-73 0,-36 73 15,36-36-15,-37 36 0,37 0 0,-36 0 16,35 0-16,-35-73 0,36 73 16,-37 0-16,1 0 0,36-36 0,-37 36 15,1 0-15,0 0 0,-37 0 0,36 0 16,-35 0-16,35 0 0,-35 0 16,-1 0-16,0 0 0,0 0 0,1 0 15,-1-72-15,0 72 0,1 0 16,-1 0-16,0 0 0,0 0 15,1 0 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9:43.34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A936684-425C-4559-A70F-B5F73F44A991}" emma:medium="tactile" emma:mode="ink">
          <msink:context xmlns:msink="http://schemas.microsoft.com/ink/2010/main" type="writingRegion" rotatedBoundingBox="4202,11751 6821,11792 6778,14529 4159,14488"/>
        </emma:interpretation>
      </emma:emma>
    </inkml:annotationXML>
    <inkml:traceGroup>
      <inkml:annotationXML>
        <emma:emma xmlns:emma="http://www.w3.org/2003/04/emma" version="1.0">
          <emma:interpretation id="{5DC5B80D-9297-401D-B867-893F425DE42C}" emma:medium="tactile" emma:mode="ink">
            <msink:context xmlns:msink="http://schemas.microsoft.com/ink/2010/main" type="paragraph" rotatedBoundingBox="4592,12230 6748,11560 7140,12820 4983,134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732D4B3-8E0E-4A54-BD9F-CD15BA20D3DF}" emma:medium="tactile" emma:mode="ink">
              <msink:context xmlns:msink="http://schemas.microsoft.com/ink/2010/main" type="line" rotatedBoundingBox="4592,12230 6748,11560 7140,12820 4983,13491"/>
            </emma:interpretation>
          </emma:emma>
        </inkml:annotationXML>
        <inkml:traceGroup>
          <inkml:annotationXML>
            <emma:emma xmlns:emma="http://www.w3.org/2003/04/emma" version="1.0">
              <emma:interpretation id="{B165C36F-746D-4472-B3A8-86B8D757475E}" emma:medium="tactile" emma:mode="ink">
                <msink:context xmlns:msink="http://schemas.microsoft.com/ink/2010/main" type="inkWord" rotatedBoundingBox="4592,12230 6748,11560 7140,12820 4983,13491"/>
              </emma:interpretation>
              <emma:one-of disjunction-type="recognition" id="oneOf0">
                <emma:interpretation id="interp0" emma:lang="en-US" emma:confidence="0">
                  <emma:literal>215</emma:literal>
                </emma:interpretation>
                <emma:interpretation id="interp1" emma:lang="en-US" emma:confidence="0">
                  <emma:literal>253</emma:literal>
                </emma:interpretation>
                <emma:interpretation id="interp2" emma:lang="en-US" emma:confidence="0">
                  <emma:literal>263</emma:literal>
                </emma:interpretation>
                <emma:interpretation id="interp3" emma:lang="en-US" emma:confidence="0">
                  <emma:literal>213</emma:literal>
                </emma:interpretation>
                <emma:interpretation id="interp4" emma:lang="en-US" emma:confidence="0">
                  <emma:literal>265</emma:literal>
                </emma:interpretation>
              </emma:one-of>
            </emma:emma>
          </inkml:annotationXML>
          <inkml:trace contextRef="#ctx0" brushRef="#br0">1089 5988 0,'-36'0'0,"36"72"16,36-72 15,0 0-31,1 0 16,-1 0-16,0 0 15,0 0-15,1 0 0,-1 0 16,0-72-16,1 72 16,-1 0-16,0 0 15</inkml:trace>
          <inkml:trace contextRef="#ctx0" brushRef="#br0" timeOffset="2062.5232">2613 3883 0,'-36'0'0,"36"36"62,0 37-62,36-37 16,-36 37-16,0-37 0,0 37 0,36 35 16,-36-71-16,0 35 0,37 37 0,-37 0 15,36-73-15,-36 37 0,36-37 0,-36 37 16,36-37-16,-36 37 0,37-37 15,-37 36-15,-37-72 47,1-72-47,36 36 16,-36 36-16,0 0 16,36-73-16,-37 73 0,37-36 0,-36 36 15,0 0-15,36-73 0,-37 37 0,1 36 16,0 0-16,0 0 15,72 0 17</inkml:trace>
          <inkml:trace contextRef="#ctx0" brushRef="#br0" timeOffset="3171.8539">2577 3883 0,'36'0'15,"0"0"48,1 0-63,-1 0 15,0 0-15,0 0 0,1 0 16,-1 0-16,0 0 0,37 0 16,-37 0-16,37-73 0,-1 73 0,1 0 15,-1 0-15,-35 0 0,35 0 0,-35 0 16,35 0-16,-36 0 0,1 0 15,-1 0-15</inkml:trace>
          <inkml:trace contextRef="#ctx0" brushRef="#br0" timeOffset="2625.0277">2976 4318 0,'-36'0'0,"-1"0"15,74 0 1,-37-72-1,36 72-15,0-36 16,0 36-16,1 0 0,-1 0 0,0 0 16,1-73-16,-1 73 0,0 0 0,0 0 15,1 0-15,-1 0 16,-36 73-16,36-73 0,-36 36 16,0 36-1,-36-35-15,36 35 0,-36-72 16,-1 37-16,37 35 0,-36-72 15,0 0-15,36 36 0,-36-36 16,-1 73 0,37-146-1,37 73-15,-1 0 16,0 0 0,0 0-16,1 73 0,-1-73 15,0 0-15,1 36 16,-1 37-16,0-73 0,0 0 15,-36 36-15,0 37 16,0-37 0,-36 37-16,0-73 15,0 0-15,-1 0 0,1 0 16,0 36-16,-1-36 0,1 0 0,0 0 16,36-36-16,-36 36 0,-1 0 15,1-73-15</inkml:trace>
        </inkml:traceGroup>
      </inkml:traceGroup>
    </inkml:traceGroup>
    <inkml:traceGroup>
      <inkml:annotationXML>
        <emma:emma xmlns:emma="http://www.w3.org/2003/04/emma" version="1.0">
          <emma:interpretation id="{86FD8C0F-5E3B-4534-B8C9-3B8BED783CE7}" emma:medium="tactile" emma:mode="ink">
            <msink:context xmlns:msink="http://schemas.microsoft.com/ink/2010/main" type="paragraph" rotatedBoundingBox="4180,13167 6786,13208 6765,14528 4159,144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01F129-87BD-4C7D-A407-90615E72141D}" emma:medium="tactile" emma:mode="ink">
              <msink:context xmlns:msink="http://schemas.microsoft.com/ink/2010/main" type="line" rotatedBoundingBox="4180,13167 6786,13208 6765,14528 4159,14488"/>
            </emma:interpretation>
          </emma:emma>
        </inkml:annotationXML>
        <inkml:traceGroup>
          <inkml:annotationXML>
            <emma:emma xmlns:emma="http://www.w3.org/2003/04/emma" version="1.0">
              <emma:interpretation id="{BF5AC955-D723-4EAA-A62E-208D4A26F2C1}" emma:medium="tactile" emma:mode="ink">
                <msink:context xmlns:msink="http://schemas.microsoft.com/ink/2010/main" type="inkWord" rotatedBoundingBox="4180,13167 6786,13208 6765,14528 4159,14488"/>
              </emma:interpretation>
              <emma:one-of disjunction-type="recognition" id="oneOf1">
                <emma:interpretation id="interp5" emma:lang="en-US" emma:confidence="0">
                  <emma:literal>=3</emma:literal>
                </emma:interpretation>
                <emma:interpretation id="interp6" emma:lang="en-US" emma:confidence="0">
                  <emma:literal>= 5</emma:literal>
                </emma:interpretation>
                <emma:interpretation id="interp7" emma:lang="en-US" emma:confidence="0">
                  <emma:literal>= g</emma:literal>
                </emma:interpretation>
                <emma:interpretation id="interp8" emma:lang="en-US" emma:confidence="0">
                  <emma:literal>€3</emma:literal>
                </emma:interpretation>
                <emma:interpretation id="interp9" emma:lang="en-US" emma:confidence="0">
                  <emma:literal>= G</emma:literal>
                </emma:interpretation>
              </emma:one-of>
            </emma:emma>
          </inkml:annotationXML>
          <inkml:trace contextRef="#ctx0" brushRef="#br1" timeOffset="-2578.1861">2540 5734 0,'-36'36'0,"0"-36"15,36 72 1,-36-72 0,36-72 30,36 72-46,-36-36 0,36 36 16,0 0-16,1-73 16,-1 73-16,-36-36 0,36 36 15,1 0-15,-1 0 0,0 0 16,0 0-16,1 0 16,-1 36-1,-36 37-15,0-37 16,0 36-16,-36-72 0,36 37 15,0 35-15,-37-72 16,1 37-16,36 35 0,-36-72 16,0 0-16,36 36 15,-37-36 1,74-36 0,-1 36-1,0 0 1,0 0-16,1 0 15,-1 36-15,0 37 16,1-73 0,-1 36-16,-36 37 0,36-73 15,-36 36-15,0 37 16,-36-73-16,36 36 0,-36 37 16,-1-73-16,1 0 15,0 36-15,-1-36 0,1 0 0,0 0 0,0 0 16,-1 0-16,1 0 0,0-36 15,-1 36-15,1 0 0,36-73 16,-36 73-16,36-36 0</inkml:trace>
          <inkml:trace contextRef="#ctx0" brushRef="#br0" timeOffset="-234.4174">1016 5734 0,'-36'0'31,"72"0"31,1 0-46,-1 0-16,0 0 0,1 0 16,-1-73-16,0 73 0,0 0 0,1 0 15,-1 0-15,0 0 0,1-36 0,-1 36 16,0 0 0,0 0-1,-72 0 1,36 36-16</inkml:trace>
          <inkml:trace contextRef="#ctx0" brushRef="#br0" timeOffset="749.9544">1706 5625 0,'-36'0'16,"72"0"-1,0 0 1,0-73 0,1 73-1,-37 73 63,36-73-78,0 0 16,1 0-16,-1 0 16,0 0-16,0-73 0,37 73 0,0 0 15,-1-36-15,1 36 0,36 0 16,-37 0-16,37-73 0,0 73 0,0-36 15,0 36-15,-37 0 0,37 0 0,-36 0 16,-1-73-16,1 73 0,-1 0 0,-35-36 16,-1 36-16,0 0 0,0 0 15,1 0-15,-37-72 16</inkml:trace>
          <inkml:trace contextRef="#ctx0" brushRef="#br0" timeOffset="-8923.4771">1670 1270 0,'-37'0'16,"74"0"15,-1-72-15,0 72-1,0-36-15,1 36 0,-1 0 16,0 0-16,1 0 0,-1 0 15,0 0-15,-36 36 0,36-36 16,-36 72-16,37-72 0,-37 37 16,-37 35-16,37-35 15,-36 35-15,0-36 16,36 37-16,-36-73 0,-1 0 0,1 36 16,0-36-1,36 73-15,-37-73 16,37-73-16,37 73 15,-1 0 1,-36-36-16,36 36 0,1 0 0,-1 0 16,0 0-16,0 0 15,1 0-15,-1 0 16,0 36-16,1-36 0,-37 73 16,36-73-16,-36 36 15,0 37-15,0-37 16,-36-36-16,36 73 0,-37-73 15,1 0-15,0 36 16,-1-36-16,1 0 16,0 0-16,0-36 15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0:26.35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2B4D870B-5A89-403A-9042-8FDAB405BD07}" emma:medium="tactile" emma:mode="ink">
          <msink:context xmlns:msink="http://schemas.microsoft.com/ink/2010/main" type="inkDrawing" rotatedBoundingBox="17778,3792 21044,3693 21047,3787 17781,3887" semanticType="underline" shapeName="Other">
            <msink:sourceLink direction="with" ref="{EBCE541A-BB40-4C10-9E0A-7A72AC15421D}"/>
          </msink:context>
        </emma:interpretation>
      </emma:emma>
    </inkml:annotationXML>
    <inkml:trace contextRef="#ctx0" brushRef="#br0">0 116 0,'37'0'31,"-1"0"-31,0 0 16,0 0-16,1 0 15,-1 0-15,0 0 0,37 0 16,-37 0-16,0 0 0,37 0 0,0 0 16,-1 0-16,37 0 0,-36 0 0,-1 0 15,37 0-15,0 0 0,0 0 0,-37 0 16,37 0-16,0 0 0,0 0 16,0 0-16,0 0 0,-1 0 0,-35 0 15,36 0-15,0 0 0,-37 0 16,37 0-16,-36 0 0,-1 0 0,37-73 15,-36 73-15,-1 0 0,1 0 0,-37 0 16,37 0-16,-37-36 0,0 36 0,1 0 16,-1 0-16,0 0 0,0 0 0,1 0 15,-1 0 1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0:13.42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78A7BB67-CD29-4B07-BD56-726F00E67888}" emma:medium="tactile" emma:mode="ink">
          <msink:context xmlns:msink="http://schemas.microsoft.com/ink/2010/main" type="writingRegion" rotatedBoundingBox="15401,2427 20261,2044 20491,4967 15631,5351"/>
        </emma:interpretation>
      </emma:emma>
    </inkml:annotationXML>
    <inkml:traceGroup>
      <inkml:annotationXML>
        <emma:emma xmlns:emma="http://www.w3.org/2003/04/emma" version="1.0">
          <emma:interpretation id="{26595CEC-9D00-4ED9-974A-961CFA556383}" emma:medium="tactile" emma:mode="ink">
            <msink:context xmlns:msink="http://schemas.microsoft.com/ink/2010/main" type="paragraph" rotatedBoundingBox="15401,2427 20261,2044 20397,3777 15537,41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BCE541A-BB40-4C10-9E0A-7A72AC15421D}" emma:medium="tactile" emma:mode="ink">
              <msink:context xmlns:msink="http://schemas.microsoft.com/ink/2010/main" type="line" rotatedBoundingBox="15401,2427 20261,2044 20397,3777 15537,4160">
                <msink:destinationLink direction="with" ref="{2B4D870B-5A89-403A-9042-8FDAB405BD07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5F3F39FE-70F5-4C72-B126-316C8836909F}" emma:medium="tactile" emma:mode="ink">
                <msink:context xmlns:msink="http://schemas.microsoft.com/ink/2010/main" type="inkWord" rotatedBoundingBox="15401,2427 20261,2044 20397,3777 15537,4160"/>
              </emma:interpretation>
              <emma:one-of disjunction-type="recognition" id="oneOf0">
                <emma:interpretation id="interp0" emma:lang="en-US" emma:confidence="0">
                  <emma:literal>Ex2)fi7X</emma:literal>
                </emma:interpretation>
                <emma:interpretation id="interp1" emma:lang="en-US" emma:confidence="0">
                  <emma:literal>Exactly*</emma:literal>
                </emma:interpretation>
                <emma:interpretation id="interp2" emma:lang="en-US" emma:confidence="0">
                  <emma:literal>Expertly*</emma:literal>
                </emma:interpretation>
                <emma:interpretation id="interp3" emma:lang="en-US" emma:confidence="0">
                  <emma:literal>Ex2)fi7x</emma:literal>
                </emma:interpretation>
                <emma:interpretation id="interp4" emma:lang="en-US" emma:confidence="0">
                  <emma:literal>EX2)fi7X</emma:literal>
                </emma:interpretation>
              </emma:one-of>
            </emma:emma>
          </inkml:annotationXML>
          <inkml:trace contextRef="#ctx0" brushRef="#br0">7040 2094 0,'0'73'79,"0"-37"-64,0 37 1,-36 36-16,36 0 0,0-1 15,-37-108-15,37 109 16,0 0-16,0-73 16,0 37-16,0-37 0,0 37 15,37-73 1,-1 0 0,0 0-16,0 0 15,1 0-15,-1 0 16,0 0-16,1 0 15,-1 0 1,-36-73 0</inkml:trace>
          <inkml:trace contextRef="#ctx0" brushRef="#br0" timeOffset="312.5183">7076 2167 0,'-36'0'15,"0"0"1,72 0-1,0 0 1,0 0 0,-36-73-16,37 73 15,-1 0-15,-36-36 0,36 36 0,1 0 16,-1 0-16,0 0 16,-36-72-16,36 72 0</inkml:trace>
          <inkml:trace contextRef="#ctx0" brushRef="#br0" timeOffset="531.2657">7040 2602 0,'-36'0'15,"36"37"-15,36 35 31,0-72 1,0 0-32,1-72 15,-1 72-15,0 0 16,1-37 0</inkml:trace>
          <inkml:trace contextRef="#ctx0" brushRef="#br0" timeOffset="828.1426">7439 2421 0,'0'-36'15,"36"36"1,1 36-1,-1 37-15,0-73 16,-36 36-16,0 36 0,36-72 16,-36 37-16,37 35 0,-1-35 15,-36 35-15,36-72 16,-36 36-16,37-36 16,-37 73-16,36-73 15</inkml:trace>
          <inkml:trace contextRef="#ctx0" brushRef="#br0" timeOffset="1078.142">7838 2312 0,'-36'0'31,"36"73"-31,-36-73 16,36 36-16,0 37 15,-37-73-15,37 36 0,-36 36 0,36-35 16,-36 35-16,-1 37 16,1-73-16,36 37 15,-36-73-15,36 36 0</inkml:trace>
          <inkml:trace contextRef="#ctx0" brushRef="#br0" timeOffset="1720.2847">8092 2276 0,'36'-73'78,"1"37"-62,-1 36-16,0 0 0,-36-73 16,37 73-16,-1-36 0,0 36 15,0 0-15,1 0 16,-1 0-16,-36 36 0,36 37 15,-36-37 1,37 37-16,-37 36 0,-37-73 16,37 37-16,0-37 0,0 36 15,-36-72-15,36 109 0,-36-109 0,36 37 16,0 35-16,-37-72 0,1 0 16,36 36-16,-36-36 0,36 73 0,-36-73 15,-1 0-15,1 0 16,0 0-16,36-73 15,0 37-15,36-36 32,0 72-17,1 0-15,-1 0 16,0 0-16,0 0 16,1 72-16,-1-72 0,0 0 15,1 0-15,-1 0 16,0 0-1</inkml:trace>
          <inkml:trace contextRef="#ctx0" brushRef="#br0" timeOffset="2095.2258">8709 1732 0,'-36'0'32,"72"0"-17,0 0 1,-36 36-16,37-36 15,71 181 1,-71-181-16,-1 109 0,0 0 16,1-73-16,-37 37 0,0-37 15,36 37-15,-36 36 0,0-1 16,0-71-16,0 35 0,0-35 16,0 35-16,-36 37 0,-1 0 15,1-109-15,36 109 0,-36-109 0,-1 36 16,37 37-16,-36-37 0,0 36 15,0-72-15,36 37 0,-37-37 0,1 72 16</inkml:trace>
          <inkml:trace contextRef="#ctx0" brushRef="#br0" timeOffset="9570.6713">9943 1732 0,'0'-73'62,"-37"73"-62,37 73 32,37-73-17,-37 36 1,0 36 0,0 37-1,36-109-15,-36 37 0,0 35 0,0 37 16,0-73-16,0 37 0,0-37 0,0 37 15,36 36-15,-36-73 0,0 36 0,0 37 16,0 0-16,0-73 16,0 37-16,37-73 0,-37 36 15,0 37-15,0-37 16,0 37-16,0-37 31,-37-36-31,37-36 16,-36 36-16,0 0 15,36-73 1,-37 37-16,1 36 0,36-73 16,-36 37-16,0-37 15,36 37-15,-37 36 16</inkml:trace>
          <inkml:trace contextRef="#ctx0" brushRef="#br0" timeOffset="10041.6355">10306 2058 0,'36'0'16,"-36"36"31,0 37-31,0-37-16,0 37 15,0-37-15,0 37 0,0-37 0,0 37 16,0-37-1,0 36-15,0-35 0,0 35 0,0-35 0,0 35 16,0-36-16,0 37 0,0-37 16,-36-72 31</inkml:trace>
          <inkml:trace contextRef="#ctx0" brushRef="#br0" timeOffset="10728.1386">10596 2058 0,'0'36'31,"36"-36"1,0 0-17,1 0 1,-1 0-16,0 0 0,1 0 16,-1 0-16,0 0 0,0 0 15,1 0-15,-1 0 0,0 0 16,1 0-16,-1 0 15,-72 73 79,36-37-78,-37-36-1,37 73-15,0-37 16,-36 37-16,36-37 0,-36 37 16,36 35-16,-37-108 0,37 37 15,0 35-15,-36-72 0,36 37 16,0 35-16,-36-72 0,36 36 16,0 37-1,0-146 16,36 37-15</inkml:trace>
          <inkml:trace contextRef="#ctx0" brushRef="#br0" timeOffset="11087.5469">11285 2203 0,'-36'0'16,"72"0"-1,-36 73-15,37-37 31,-37 37-31,36-73 0,-36 36 16,36 37-16,0-73 0,-36 36 16,37 36-16,-1-72 15,0 37-15,1 35 16,-1-72 15</inkml:trace>
          <inkml:trace contextRef="#ctx0" brushRef="#br0" timeOffset="11321.9121">11648 2276 0,'-36'0'31,"0"36"-15,-1 37 0,1-37-16,36 37 15,-36-37-15,-1 36 0,1-72 0,36 37 16,-36 35-16,0-35 0,36 35 16,-37-72-16,37 36 15</inkml:trace>
          <inkml:trace contextRef="#ctx0" brushRef="#br0" timeOffset="12103.1695">9943 1659 0,'0'73'0,"36"-73"31,-36 36 0,-36-36-31,-1 0 16,1 0 31,72 0 0,1 0-47,-1 0 15,0 0-15,1 0 0,-1 0 0,0 0 16,37 0-16,-1 0 0,1 0 15,-1 0-15,1 0 0,0 0 0,35 0 16,-35 0-16,36 0 0,-37 0 0,1 0 16,36 0-16,-37 0 0,1 72 15,0-72-15,-37 0 0,36 0 0,110 0 47,-73-72-16,-73 72-31,-36 72 16</inkml:trace>
        </inkml:traceGroup>
      </inkml:traceGroup>
    </inkml:traceGroup>
    <inkml:traceGroup>
      <inkml:annotationXML>
        <emma:emma xmlns:emma="http://www.w3.org/2003/04/emma" version="1.0">
          <emma:interpretation id="{92034DE8-9B02-42B7-BDBF-84775D6CF5DB}" emma:medium="tactile" emma:mode="ink">
            <msink:context xmlns:msink="http://schemas.microsoft.com/ink/2010/main" type="paragraph" rotatedBoundingBox="18132,4122 20194,3455 20552,4561 18490,522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FF70999-412C-409F-B682-66B49AAE6E5E}" emma:medium="tactile" emma:mode="ink">
              <msink:context xmlns:msink="http://schemas.microsoft.com/ink/2010/main" type="line" rotatedBoundingBox="18132,4122 20194,3455 20552,4561 18490,5228"/>
            </emma:interpretation>
          </emma:emma>
        </inkml:annotationXML>
        <inkml:traceGroup>
          <inkml:annotationXML>
            <emma:emma xmlns:emma="http://www.w3.org/2003/04/emma" version="1.0">
              <emma:interpretation id="{7EE1F5FF-3068-42A3-894D-45C0E01DE4A0}" emma:medium="tactile" emma:mode="ink">
                <msink:context xmlns:msink="http://schemas.microsoft.com/ink/2010/main" type="inkWord" rotatedBoundingBox="18132,4122 20194,3455 20552,4561 18490,5228"/>
              </emma:interpretation>
              <emma:one-of disjunction-type="recognition" id="oneOf1">
                <emma:interpretation id="interp5" emma:lang="en-US" emma:confidence="0">
                  <emma:literal>120</emma:literal>
                </emma:interpretation>
                <emma:interpretation id="interp6" emma:lang="en-US" emma:confidence="0">
                  <emma:literal>+20</emma:literal>
                </emma:interpretation>
                <emma:interpretation id="interp7" emma:lang="en-US" emma:confidence="0">
                  <emma:literal>1200</emma:literal>
                </emma:interpretation>
                <emma:interpretation id="interp8" emma:lang="en-US" emma:confidence="0">
                  <emma:literal>1207</emma:literal>
                </emma:interpretation>
                <emma:interpretation id="interp9" emma:lang="en-US" emma:confidence="0">
                  <emma:literal>t20</emma:literal>
                </emma:interpretation>
              </emma:one-of>
            </emma:emma>
          </inkml:annotationXML>
          <inkml:trace contextRef="#ctx0" brushRef="#br0" timeOffset="14354.5852">10523 3836 0,'-36'0'16,"0"0"-16,36-36 15,-37 36 1,74 0 0,-1 0-1,-36-73 1,36 73-16,1-36 16,-1 36-16,0 0 15,0 0-15,1 0 16,-1 0-16,-36 36 15,0 37-15,36-73 0,-36 36 16,0 37-16,-36-37 0,36 37 16,0-37-16,-36 36 0,-1-35 15,37 35-15,-36-72 0,36 37 16,-36-37-16,0 72 0,-1-72 16,37 36-16,-36-36 0,0 0 15,-1 0-15,1 0 16,36-36-16,0-36 31,0 35-31,36 37 31,1 0-31,-1 0 16,0 0 0,1 0-16,-1 37 0,0-37 15,0 0-15,1 0 0,-1 72 16,0-72-16,1 0 15</inkml:trace>
          <inkml:trace contextRef="#ctx0" brushRef="#br0" timeOffset="13759.4428">10124 3401 0,'0'72'47,"0"-35"-32,0 35 1,0-36-16,0 37 16,0-37-16,0 37 0,0-37 0,0 37 15,-36-37-15,36 37 0,0-37 0,0 254 32,0-72-1,0-291 31,-36 73-62,36-36 16,-37 36-16,37-73 0,0 37 16,-36 36-16,0-72 15,-1 72 1,1 0-1,36-37-15,-36 37 16,36 37 0,36-37-1</inkml:trace>
          <inkml:trace contextRef="#ctx0" brushRef="#br0" timeOffset="15526.473">10015 3473 0,'0'37'62,"37"35"-46,-1-72 15,0 0-15,0 0-16,1 0 0,-1 0 15,0 0-15,1 0 0,35-72 16,-36 72-16,1 0 0,35 0 15,-35 0-15,35 0 0,1 0 0,-1 0 16,-35 0-16,35-37 0,1 37 0,-1 0 16,1 0-16,-1 0 0,1 0 0,-37 0 15,37 0-15,-37 0 0,37 0 16,-37 0-16,0 0 0,1 0 0,-1 0 16,0 0-16,0 0 15,1 0-15,-1 0 0,0-72 16,1 72-1,-74 0 17</inkml:trace>
          <inkml:trace contextRef="#ctx0" brushRef="#br0" timeOffset="14776.4715">11176 3727 0,'0'-36'0,"-36"36"15,36 36-15,-109 37 32,109-37-32,-36 37 0,0-37 15,36 37-15,0-37 16,-37 36-16,74-35 0,-37 35 15,36-72-15,0 0 16,1 0-16,-1 37 0,0-37 16,0-37-1,1 37-15,-1 0 0,0 0 16,1 0-16,-37-72 0,0 35 16,36 37-16,-36-72 15,0 36-15,0-37 16,0 37-16,-36 36 0,36-73 15,-37 73-15,37-36 0,-36 36 16,0-73-16,-1 73 16,1 0-16,0 0 15,36-36 1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1:01.645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857BAE2-6092-43EC-89D8-B715019B72EB}" emma:medium="tactile" emma:mode="ink">
          <msink:context xmlns:msink="http://schemas.microsoft.com/ink/2010/main" type="writingRegion" rotatedBoundingBox="16963,6296 23066,5930 23253,9058 17151,9424"/>
        </emma:interpretation>
      </emma:emma>
    </inkml:annotationXML>
    <inkml:traceGroup>
      <inkml:annotationXML>
        <emma:emma xmlns:emma="http://www.w3.org/2003/04/emma" version="1.0">
          <emma:interpretation id="{3E0343ED-29D8-4960-B694-B840DD37120C}" emma:medium="tactile" emma:mode="ink">
            <msink:context xmlns:msink="http://schemas.microsoft.com/ink/2010/main" type="paragraph" rotatedBoundingBox="16963,6296 22836,5943 22921,7350 17048,77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E7CF6CA-4549-4134-9227-340E65F94850}" emma:medium="tactile" emma:mode="ink">
              <msink:context xmlns:msink="http://schemas.microsoft.com/ink/2010/main" type="inkBullet" rotatedBoundingBox="17014,7140 17544,7108 17562,7416 17032,7447"/>
            </emma:interpretation>
            <emma:one-of disjunction-type="recognition" id="oneOf0">
              <emma:interpretation id="interp0" emma:lang="en-US" emma:confidence="1">
                <emma:literal>=</emma:literal>
              </emma:interpretation>
              <emma:interpretation id="interp1" emma:lang="en-US" emma:confidence="0">
                <emma:literal>t</emma:literal>
              </emma:interpretation>
              <emma:interpretation id="interp2" emma:lang="en-US" emma:confidence="0">
                <emma:literal>e</emma:literal>
              </emma:interpretation>
              <emma:interpretation id="interp3" emma:lang="en-US" emma:confidence="0">
                <emma:literal>€</emma:literal>
              </emma:interpretation>
              <emma:interpretation id="interp4" emma:lang="en-US" emma:confidence="0">
                <emma:literal>r</emma:literal>
              </emma:interpretation>
            </emma:one-of>
          </emma:emma>
        </inkml:annotationXML>
        <inkml:trace contextRef="#ctx0" brushRef="#br0">8491 6630 0,'37'0'16,"-1"0"-1,0 0 1,0 0 0,1 0-16,-1 0 0,0 0 15,1 0-15,-1 0 16,0 0-16,0 0 16,1 0-16,-1 0 15,-36-72 16</inkml:trace>
        <inkml:trace contextRef="#ctx0" brushRef="#br0" timeOffset="281.268">8600 6848 0,'0'36'0,"36"-36"32,1 0-32,-37-36 0,36 36 15,0 0-15,1 0 16,-1 0-16,0 0 0,0 0 15,1 0-15,-1 0 0,0 0 16,1 0 0</inkml:trace>
      </inkml:traceGroup>
      <inkml:traceGroup>
        <inkml:annotationXML>
          <emma:emma xmlns:emma="http://www.w3.org/2003/04/emma" version="1.0">
            <emma:interpretation id="{23E9BB19-A169-4E0C-BA3B-1DD4CC3625BA}" emma:medium="tactile" emma:mode="ink">
              <msink:context xmlns:msink="http://schemas.microsoft.com/ink/2010/main" type="line" rotatedBoundingBox="18161,6224 22836,5943 22921,7350 18246,7631"/>
            </emma:interpretation>
          </emma:emma>
        </inkml:annotationXML>
        <inkml:traceGroup>
          <inkml:annotationXML>
            <emma:emma xmlns:emma="http://www.w3.org/2003/04/emma" version="1.0">
              <emma:interpretation id="{493A2F48-92FB-4975-B27F-E75CD8D3FCB0}" emma:medium="tactile" emma:mode="ink">
                <msink:context xmlns:msink="http://schemas.microsoft.com/ink/2010/main" type="inkWord" rotatedBoundingBox="18161,6224 20461,6086 20539,7393 18240,7531"/>
              </emma:interpretation>
              <emma:one-of disjunction-type="recognition" id="oneOf1">
                <emma:interpretation id="interp5" emma:lang="en-US" emma:confidence="0">
                  <emma:literal>Try</emma:literal>
                </emma:interpretation>
                <emma:interpretation id="interp6" emma:lang="en-US" emma:confidence="0">
                  <emma:literal>Thx</emma:literal>
                </emma:interpretation>
                <emma:interpretation id="interp7" emma:lang="en-US" emma:confidence="0">
                  <emma:literal>Tax</emma:literal>
                </emma:interpretation>
                <emma:interpretation id="interp8" emma:lang="en-US" emma:confidence="0">
                  <emma:literal>Thnx</emma:literal>
                </emma:interpretation>
                <emma:interpretation id="interp9" emma:lang="en-US" emma:confidence="0">
                  <emma:literal>'txt</emma:literal>
                </emma:interpretation>
              </emma:one-of>
            </emma:emma>
          </inkml:annotationXML>
          <inkml:trace contextRef="#ctx0" brushRef="#br0" timeOffset="984.3701">10015 5650 0,'-36'0'16,"36"37"46,0 35-62,0-35 16,0 35-16,0 37 15,0-73-15,0 37 0,0 36 16,0-73-16,0 73 0,0-37 0,0 37 16,36 0-16,-36-73 15,0 37-15,37-37 0,-37 37 16,0-37-16,0 37 16,0-146-1,0 37 1,-37 36-16,1-73 15,0 37-15,-1-37 16,1 37 0,0 36-16,36-72 0,-36 72 15,36-37-15,-37 37 0,1 0 16,36 37 0,-36-37-16</inkml:trace>
          <inkml:trace contextRef="#ctx0" brushRef="#br0" timeOffset="1957.1378">11285 6122 0,'0'73'0,"0"-37"16,0 37-1,37-73-15,-37 36 16,36-36-16,-36 72 0,36-72 0,-36 37 16,36 35-16,1-72 0,-1 0 0,-36 37 15,36-37-15,-36 72 0,37-72 0,-1 0 16,-36 36 0,36-36-16,-36-36 15</inkml:trace>
          <inkml:trace contextRef="#ctx0" brushRef="#br0" timeOffset="2156.2647">11684 6195 0,'-36'0'16,"36"36"-16,-36 37 15,36-37-15,-36 36 16,36-35-16,-37 35 0,1-35 15,36 35-15,-36-36 16,36 37-16,-37-73 16,37 36-16,-36 37 0</inkml:trace>
          <inkml:trace contextRef="#ctx0" brushRef="#br0" timeOffset="2703.1423">9906 5759 0,'37'0'16,"-1"0"-16,0 0 15,1 0-15,-1 0 0,0-72 0,37 72 16,-37 0-16,37 0 0,-1 0 15,1 0-15,-1-37 0,37 37 0,-36 0 16,36 0-16,36 0 0,-36 0 0,-1 0 16,1 0-16,0 0 0,0 0 0,-36 0 15,-1 0-15,1 0 0,-1 0 16,-35 0-16,-1 0 0,0 0 0,0 0 16,-36-72-1</inkml:trace>
          <inkml:trace contextRef="#ctx0" brushRef="#br0" timeOffset="1281.2749">10451 5904 0,'-37'0'15,"37"73"1,37-73-16,-37 36 16,0 37-16,0-37 0,0 37 15,0-37-15,0 37 0,0-37 0,0 36 16,0-35-16,0 35 15,0-35-15,0 35 0,0-36 16,0 37-16</inkml:trace>
          <inkml:trace contextRef="#ctx0" brushRef="#br0" timeOffset="1703.1222">10705 5977 0,'-37'0'16,"74"0"-1,-1 0 1,0 0-16,1 0 15,-1 0-15,0 0 0,0 0 16,1 0-16,-1 0 0,0 0 0,1 0 16,-1 0-16,0 0 15,-36 36 1,0 37 0,-36-73-16,36 36 0,-36 37 15,-1-73-15,37 36 16,-36 37-16,36-37 0,0 36 0,-36-72 15,36 37-15,0 35 0,-37-72 0,37 37 16,0 35-16,0-36 16,0 37-16,0-37 15</inkml:trace>
        </inkml:traceGroup>
        <inkml:traceGroup>
          <inkml:annotationXML>
            <emma:emma xmlns:emma="http://www.w3.org/2003/04/emma" version="1.0">
              <emma:interpretation id="{E3C0AFDE-EFB5-4B6F-B5D8-6DC0392956B8}" emma:medium="tactile" emma:mode="ink">
                <msink:context xmlns:msink="http://schemas.microsoft.com/ink/2010/main" type="inkWord" rotatedBoundingBox="21766,6324 22855,6258 22921,7350 21831,7415"/>
              </emma:interpretation>
              <emma:one-of disjunction-type="recognition" id="oneOf2">
                <emma:interpretation id="interp10" emma:lang="en-US" emma:confidence="1">
                  <emma:literal>55</emma:literal>
                </emma:interpretation>
                <emma:interpretation id="interp11" emma:lang="en-US" emma:confidence="0">
                  <emma:literal>t5</emma:literal>
                </emma:interpretation>
                <emma:interpretation id="interp12" emma:lang="en-US" emma:confidence="0">
                  <emma:literal>¥5</emma:literal>
                </emma:interpretation>
                <emma:interpretation id="interp13" emma:lang="en-US" emma:confidence="0">
                  <emma:literal>€5</emma:literal>
                </emma:interpretation>
                <emma:interpretation id="interp14" emma:lang="en-US" emma:confidence="0">
                  <emma:literal>{5</emma:literal>
                </emma:interpretation>
              </emma:one-of>
            </emma:emma>
          </inkml:annotationXML>
          <inkml:trace contextRef="#ctx0" brushRef="#br1" timeOffset="25098.5974">13535 5977 0,'-36'0'16,"-1"0"46,1 0 95,72 0-48,-36-73-15,0 37-79,-36 36 1,36-72 0,0 35-1,0 74 63,0 35-78,0-36 16,0 37-16,0-37 0,0 37 16,0-37-16,0 37 0,36-37 0,-36 37 15,0-37-15,0 36 0,0-35 0,0 35 16,37-35-16,-37 35 0,0-36 16,36 37-16,-36-37 15,0 37 1,-36-73-1,36-73-15,-37 73 16,37-36-16,-36 36 0,0-73 16,36 37-1,-36 36-15,36-72 0,0 35 16,-37 37-16,37-72 16,-36 72-1</inkml:trace>
          <inkml:trace contextRef="#ctx0" brushRef="#br1" timeOffset="26145.4896">13317 5977 0,'37'0'16,"-1"-73"0,0 73-16,0 0 15,1 0-15,-1-36 0,0 36 16,1 0-16,-1 0 0,0 0 16,37 0-16,-37 0 0,37 0 0,-37-72 15,36 72-15,-35 0 0,35-37 16,-35 37-16,-1 0 0,0 0 0,0 0 15,1 0-15,-1 0 16,0 0-16</inkml:trace>
          <inkml:trace contextRef="#ctx0" brushRef="#br1" timeOffset="25582.9804">13825 6013 0,'0'73'31,"-36"-73"-15,36 36-1,0 37-15,-36-73 0,36 36 16,0 37-16,-37-73 0,37 36 16,0 36-16,37-72 15,-1 0 1,0 0-16,1 0 16,-1 0-16,0 0 0,0 0 15,1 0-15,-1 0 0,0 0 16,1 0-16,-37 37 15,36-37-15,-36 72 0,36-72 16,-36 37-16,-36 35 16,0-36-1,-1-36-15,1 0 16,0 0-16,-1 0 16,1-36-16,0 36 15</inkml:trace>
          <inkml:trace contextRef="#ctx0" brushRef="#br1" timeOffset="25786.1069">13825 6013 0,'37'0'15,"-1"0"-15,0 0 16,0 0-16,1 0 0,-1 0 15,0-36-15,1 36 0,-1 0 16,0 0-16,0 0 16,1 0-16,-37-73 0,0 37 15</inkml:trace>
        </inkml:traceGroup>
      </inkml:traceGroup>
    </inkml:traceGroup>
    <inkml:traceGroup>
      <inkml:annotationXML>
        <emma:emma xmlns:emma="http://www.w3.org/2003/04/emma" version="1.0">
          <emma:interpretation id="{2702744F-11BF-43EE-999D-785BBBF1C1A1}" emma:medium="tactile" emma:mode="ink">
            <msink:context xmlns:msink="http://schemas.microsoft.com/ink/2010/main" type="paragraph" rotatedBoundingBox="18033,7728 20791,7728 20791,7765 18033,776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2E06342-86B3-4FD2-A0F6-484080BEA7A1}" emma:medium="tactile" emma:mode="ink">
              <msink:context xmlns:msink="http://schemas.microsoft.com/ink/2010/main" type="inkBullet" rotatedBoundingBox="18032,7728 20790,7718 20791,7755 18033,7765"/>
            </emma:interpretation>
            <emma:one-of disjunction-type="recognition" id="oneOf3">
              <emma:interpretation id="interp15" emma:lang="en-US" emma:confidence="1">
                <emma:literal>_</emma:literal>
              </emma:interpretation>
              <emma:interpretation id="interp16" emma:lang="en-US" emma:confidence="0">
                <emma:literal>-</emma:literal>
              </emma:interpretation>
              <emma:interpretation id="interp17" emma:lang="en-US" emma:confidence="0">
                <emma:literal>•</emma:literal>
              </emma:interpretation>
              <emma:interpretation id="interp18" emma:lang="en-US" emma:confidence="0">
                <emma:literal>.</emma:literal>
              </emma:interpretation>
              <emma:interpretation id="interp19" emma:lang="en-US" emma:confidence="0">
                <emma:literal>y</emma:literal>
              </emma:interpretation>
            </emma:one-of>
          </emma:emma>
        </inkml:annotationXML>
        <inkml:trace contextRef="#ctx0" brushRef="#br0" timeOffset="3359.3861">9507 7211 0,'37'0'32,"-1"0"-17,-36-37-15,36 37 0,0 0 16,1 0-16,-1 0 16,0 0-16,1 0 0,-1 0 15,0 0-15,37 0 0,-37 0 0,37 0 16,-37 0-16,36 0 0,1 0 0,0 0 15,35 0-15,-35 0 0,36 0 16,0 0-16,-37 0 0,37 0 0,0 0 16,0 0-16,0 0 0,0 0 0,-37 0 15,37 0-15,-36 0 0,35 0 16,-35 0-16,0 0 0,-1 0 0,1 0 16,-37 0-16,0 0 0,37 0 0,-37 0 15,0 0-15,1 0 0,-1 0 16</inkml:trace>
      </inkml:traceGroup>
    </inkml:traceGroup>
    <inkml:traceGroup>
      <inkml:annotationXML>
        <emma:emma xmlns:emma="http://www.w3.org/2003/04/emma" version="1.0">
          <emma:interpretation id="{12149FB8-6EA9-4345-864E-D9BB7E5A97D7}" emma:medium="tactile" emma:mode="ink">
            <msink:context xmlns:msink="http://schemas.microsoft.com/ink/2010/main" type="paragraph" rotatedBoundingBox="18116,8288 23124,7211 23443,8695 18435,977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213096D-55A5-4190-9E28-30A695FF7B99}" emma:medium="tactile" emma:mode="ink">
              <msink:context xmlns:msink="http://schemas.microsoft.com/ink/2010/main" type="line" rotatedBoundingBox="18116,8288 23124,7211 23443,8695 18435,9772"/>
            </emma:interpretation>
          </emma:emma>
        </inkml:annotationXML>
        <inkml:traceGroup>
          <inkml:annotationXML>
            <emma:emma xmlns:emma="http://www.w3.org/2003/04/emma" version="1.0">
              <emma:interpretation id="{47C9BF19-BE65-45A0-A4A5-A2E255212E66}" emma:medium="tactile" emma:mode="ink">
                <msink:context xmlns:msink="http://schemas.microsoft.com/ink/2010/main" type="inkWord" rotatedBoundingBox="18116,8288 21358,7591 21640,8905 18399,9602">
                  <msink:destinationLink direction="with" ref="{CDE29AE3-F630-45A3-959C-01E2444AE45B}"/>
                </msink:context>
              </emma:interpretation>
              <emma:one-of disjunction-type="recognition" id="oneOf4">
                <emma:interpretation id="interp20" emma:lang="en-US" emma:confidence="0">
                  <emma:literal>255.</emma:literal>
                </emma:interpretation>
                <emma:interpretation id="interp21" emma:lang="en-US" emma:confidence="0">
                  <emma:literal>255,</emma:literal>
                </emma:interpretation>
                <emma:interpretation id="interp22" emma:lang="en-US" emma:confidence="0">
                  <emma:literal>255°.</emma:literal>
                </emma:interpretation>
                <emma:interpretation id="interp23" emma:lang="en-US" emma:confidence="0">
                  <emma:literal>2555.</emma:literal>
                </emma:interpretation>
                <emma:interpretation id="interp24" emma:lang="en-US" emma:confidence="0">
                  <emma:literal>25.5°.</emma:literal>
                </emma:interpretation>
              </emma:one-of>
            </emma:emma>
          </inkml:annotationXML>
          <inkml:trace contextRef="#ctx0" brushRef="#br0" timeOffset="8351.912">9870 7936 0,'-36'0'31,"72"0"31,-36-72-46,0 36 0,36 36-16,1 0 15,-1-73-15,0 37 16,1 36-16,-1 0 15,0 0-15,0 0 16,1 0-16,-1 0 16,-36 36-16,36-36 0,-36 73 15,0-37-15,0 36 16,0 37-16,0-72 16,0 35-16,-36-36 0,36 37 15,0-37-15,-36 37 0,36-37 16,-37 37-16,1-37 15,36 37-15,-36-73 0,36 36 0,-36-36 16,-1 72-16,1-72 16,0 0-16,-1 0 0,1 0 15,0 0 1,0 0 0,36-72-16,0 36 15,0-37 1,36 73-16,-36-36 15,36 36-15,0 0 0,1 0 16,-1 0-16,0 0 0,1 0 16,-1 0-16,0 0 15,0 0-15,1 36 0,-1-36 0,0 73 16,1-73-16,-1 0 16</inkml:trace>
          <inkml:trace contextRef="#ctx0" brushRef="#br0" timeOffset="8867.505">10705 7537 0,'0'-36'15,"0"72"48,0 37-63,0-37 15,0 37-15,0 36 16,0-1-16,0-71 0,36 35 16,-36 37-16,0-73 0,0 37 0,0-37 15,36 37-15,-36-37 0,0 37 0,0-37 16,37 37-16,-37-37 15,36 36-15,-72-72 47,-1-72-31,37 36-16,-36 36 16,0-73-16,36 37 0,-182-37 46,146 146-30</inkml:trace>
          <inkml:trace contextRef="#ctx0" brushRef="#br0" timeOffset="9820.6689">11394 7828 0,'36'0'0,"-72"0"16,0 0 15,36 36-15,-36-36-16,-1 0 0,37 72 15,-36-72-15,0 0 16,-1 0 0,1 0-16,0 0 15,-37 0 16,73 37 63,0 35-78,0-35-1,0 35-15,0-36 16,0 37-16,-36-37 16,36 37-16,36-73 47,-36-73-16,37 73-31,-1-36 0,0 36 15,0 0-15,1-73 16,-1 73-16,0 0 0,1 0 16,-1 0-16,0 73 0,0-73 15,1 0-15,-1 36 16,-36 37-16,36-73 16,-36 36-16,0 37 0,0-37 15,0 37 1,0-37-1,-36 36-15,0-72 16,-1 0 0,1 0-16,0 0 15,0 0-15,-1 0 16,1 0-16,0 0 16,36-72-16,-37 72 15</inkml:trace>
          <inkml:trace contextRef="#ctx0" brushRef="#br0" timeOffset="10492.5079">10705 7537 0,'0'73'0,"36"-73"125,0 0-125,1 0 16,-1 0-16,0 0 16,0 0-16,1 0 0,35 0 0,-35 0 15,-1 0-15,36 0 0,-35 0 0,35 0 16,-35 0-16,35 0 0,-36 0 16,1 0-16,-1 0 0,0 0 0,1 0 15,-1 0-15,0 0 16,-72 0 15</inkml:trace>
          <inkml:trace contextRef="#ctx0" brushRef="#br1" timeOffset="23867.7313">12809 7102 0,'-36'0'94,"0"0"-63,36 72-15,0-35 15,36-37-15,0 0 15,-36-37-15,0-35-1,-36 36 1,0 36-1,-1 0 1,37 36 0,0 36-1,0-35 1,37 35 0,-1-72-1,-36-72-15,36 72 0,1 0 16,-37-37-1,0-35 17,-37 72-17,37-36-15,-36 36 16,36 36-16,-36-36 0,36 72 16,-37-72-16,37 37 15,0 35 1,37-72-1,-1-72 1</inkml:trace>
        </inkml:traceGroup>
        <inkml:traceGroup>
          <inkml:annotationXML>
            <emma:emma xmlns:emma="http://www.w3.org/2003/04/emma" version="1.0">
              <emma:interpretation id="{B6013FC0-5CC9-4AE0-A813-9945DBFC97F5}" emma:medium="tactile" emma:mode="ink">
                <msink:context xmlns:msink="http://schemas.microsoft.com/ink/2010/main" type="inkWord" rotatedBoundingBox="21617,7580 23133,7253 23443,8695 21927,9021"/>
              </emma:interpretation>
              <emma:one-of disjunction-type="recognition" id="oneOf5">
                <emma:interpretation id="interp25" emma:lang="en-US" emma:confidence="0">
                  <emma:literal>TE</emma:literal>
                </emma:interpretation>
                <emma:interpretation id="interp26" emma:lang="en-US" emma:confidence="0">
                  <emma:literal>55</emma:literal>
                </emma:interpretation>
                <emma:interpretation id="interp27" emma:lang="en-US" emma:confidence="0">
                  <emma:literal>85</emma:literal>
                </emma:interpretation>
                <emma:interpretation id="interp28" emma:lang="en-US" emma:confidence="0">
                  <emma:literal>55.</emma:literal>
                </emma:interpretation>
                <emma:interpretation id="interp29" emma:lang="en-US" emma:confidence="0">
                  <emma:literal>Tse</emma:literal>
                </emma:interpretation>
              </emma:one-of>
            </emma:emma>
          </inkml:annotationXML>
          <inkml:trace contextRef="#ctx0" brushRef="#br1" timeOffset="26614.247">13100 7066 0,'36'0'47,"0"0"-32,0 0-15,1-73 0,-1 73 0,0 0 16,37 0-16,-1-36 0,1 36 0,-37 0 16,73 0-16,-36 0 0,-1-73 0,1 73 15,-1 0-15,37-36 0,-36 36 0,-1 0 16,1 0-16,0 0 0,-37 0 16,36 0-16,-35 0 0,-1 0 0,0 0 15,1 0-15,-37-73 0,-37 73 31</inkml:trace>
          <inkml:trace contextRef="#ctx0" brushRef="#br1" timeOffset="27192.3543">13499 7392 0,'36'-109'31,"0"109"32,-36 37-63,0 35 0,0-36 16,0 37-16,0 36 0,0 0 15,0-73-15,37 37 0,-37-37 16,0 36-16,0 37 0,0-72 15,36 35-15,-36-36 0,0 37 0,36-37 16,-36 37 0,0-37-1,0-72 1,-36 36 0,36-73-16,0 37 15,-36 36-15,-1-73 16,1 37-16,0 36 0,36-72 15,-37 35-15,1 37 0,0 0 16,0 0-16,-1 0 16,74 0 31</inkml:trace>
          <inkml:trace contextRef="#ctx0" brushRef="#br1" timeOffset="28254.8818">13535 7320 0,'36'0'16,"1"0"-1,-1 0-15,0 0 16,0-37-16,1 37 0,-1 0 16,0 0-16,1 0 0,35 0 0,-36 0 15,1 0-15,35 0 0,-35-72 0,35 72 16,-36 0-16,1 0 0,35-37 15,-35 37-15,-1 0 0,0 0 0,37 0 16,-37 0-16,0 0 0</inkml:trace>
          <inkml:trace contextRef="#ctx0" brushRef="#br1" timeOffset="27629.8725">14043 7501 0,'0'-73'0,"-36"73"0,-1 0 31,37 73-31,-36-73 16,36 36-16,-36 37 15,36-37-15,-36-36 0,36 73 16,0-37-16,0 37 16,36-73-1,-36 36-15,36-36 0,0 0 16,1 0-16,-1 0 0,0 0 15,1 0-15,-1 0 0,0 0 16,0 0-16,1 72 0,-1-72 16,0 0-16,-36 37 15,0 35-15,0-35 16,0 35 0,-36-72-16,0 0 15,-1 36-15,1-36 16,0 0-16,0 0 0,36-36 15,-37 36-15,1 0 0,36-72 0,-36 35 16</inkml:trace>
          <inkml:trace contextRef="#ctx0" brushRef="#br1" timeOffset="27849.6105">13934 7428 0,'36'0'32,"1"0"-32,-1 0 0,0 0 15,1 0-15,-1 0 0,0 0 16,0 0-16,1 0 0,-1 0 0,0 0 16,1-36-16,-1 36 31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1:37.325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DE29AE3-F630-45A3-959C-01E2444AE45B}" emma:medium="tactile" emma:mode="ink">
          <msink:context xmlns:msink="http://schemas.microsoft.com/ink/2010/main" type="inkDrawing" rotatedBoundingBox="18537,10671 21837,10294 21848,10391 18548,10767" semanticType="underline" shapeName="Other">
            <msink:sourceLink direction="with" ref="{47C9BF19-BE65-45A0-A4A5-A2E255212E66}"/>
          </msink:context>
        </emma:interpretation>
      </emma:emma>
    </inkml:annotationXML>
    <inkml:trace contextRef="#ctx0" brushRef="#br0">0 370 0,'-37'0'16,"74"0"62,-1 0-62,0 0-1,0 0-15,1 0 0,-1 0 16,0 0-16,1 0 0,35-36 0,1 36 16,-1 0-16,1 0 0,-1 0 0,1 0 15,0-73-15,35 73 0,-35-36 16,36 36-16,0 0 0,-37 0 0,37 0 15,-36 0-15,36 0 0,-37-73 0,37 73 16,-36 0-16,35 0 0,-35 0 16,0 0-16,35 0 0,-35-36 0,0 36 15,-1 0-15,1 0 0,-1 0 16,1 0-16,-37 0 0,37 0 0,-1 0 16,-35-73-16,35 73 0,-36 0 0,1 0 15,-1 0-15,0-36 0,1 36 0,-1 0 16,0 0-16,0 0 15,1 0-15,-1 0 16,0 0 0,-72 0 31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2:49.16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267D9BD-5F5A-422F-9DFD-7EE5E07BE7B3}" emma:medium="tactile" emma:mode="ink">
          <msink:context xmlns:msink="http://schemas.microsoft.com/ink/2010/main" type="writingRegion" rotatedBoundingBox="2061,7292 7142,5632 7841,7771 2760,9431"/>
        </emma:interpretation>
      </emma:emma>
    </inkml:annotationXML>
    <inkml:traceGroup>
      <inkml:annotationXML>
        <emma:emma xmlns:emma="http://www.w3.org/2003/04/emma" version="1.0">
          <emma:interpretation id="{DCFC6668-6D3A-4FD0-9EB8-FE3F38410F1A}" emma:medium="tactile" emma:mode="ink">
            <msink:context xmlns:msink="http://schemas.microsoft.com/ink/2010/main" type="paragraph" rotatedBoundingBox="2061,7292 7142,5632 7841,7771 2760,94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F7F2CAF-14B1-447C-A426-456247908C1D}" emma:medium="tactile" emma:mode="ink">
              <msink:context xmlns:msink="http://schemas.microsoft.com/ink/2010/main" type="line" rotatedBoundingBox="2061,7292 7142,5632 7841,7771 2760,9431"/>
            </emma:interpretation>
          </emma:emma>
        </inkml:annotationXML>
        <inkml:traceGroup>
          <inkml:annotationXML>
            <emma:emma xmlns:emma="http://www.w3.org/2003/04/emma" version="1.0">
              <emma:interpretation id="{42B9FBA5-3831-43A2-BCD6-1A7844E606B1}" emma:medium="tactile" emma:mode="ink">
                <msink:context xmlns:msink="http://schemas.microsoft.com/ink/2010/main" type="inkWord" rotatedBoundingBox="3308,6884 7142,5632 7841,7771 4007,9024"/>
              </emma:interpretation>
              <emma:one-of disjunction-type="recognition" id="oneOf0">
                <emma:interpretation id="interp0" emma:lang="en-US" emma:confidence="0">
                  <emma:literal>€140*</emma:literal>
                </emma:interpretation>
                <emma:interpretation id="interp1" emma:lang="en-US" emma:confidence="0">
                  <emma:literal>£340*</emma:literal>
                </emma:interpretation>
                <emma:interpretation id="interp2" emma:lang="en-US" emma:confidence="0">
                  <emma:literal>¥140*</emma:literal>
                </emma:interpretation>
                <emma:interpretation id="interp3" emma:lang="en-US" emma:confidence="0">
                  <emma:literal>€340*</emma:literal>
                </emma:interpretation>
                <emma:interpretation id="interp4" emma:lang="en-US" emma:confidence="0">
                  <emma:literal>£140*</emma:literal>
                </emma:interpretation>
              </emma:one-of>
            </emma:emma>
          </inkml:annotationXML>
          <inkml:trace contextRef="#ctx0" brushRef="#br0">691 6858 0,'-37'0'16,"74"0"15,-1 0-31,0 0 16,0 0-16,1 0 0,-1-36 0,37 36 15,-1 0-15,1 0 0,-1 0 0,37 0 16,0 0-16,0-73 0,0 73 16,0 0-16,-1-36 0,38 36 0,-38 0 15,1 0-15,36 0 0,-36 0 0,0-73 16,0 73-16,0 0 0,0 0 0,0-36 16,-1 36-16,-35 0 0,36 0 15,-37 0-15,1 0 0,0 0 0,-37-73 16,36 73-16,-35 0 0,-1-36 0,0 36 15,1 0-15,-1 0 16,-36-73-16,36 73 16,-72 0-16</inkml:trace>
          <inkml:trace contextRef="#ctx0" brushRef="#br0" timeOffset="1265.6395">1126 5007 0,'0'73'31,"0"-37"16,0 37-47,0-37 16,0 37-16,0-37 0,0 36 0,0 37 16,0-72-16,36 35 0,-36 37 0,0-73 15,0 37-15,0 36 0,37 0 16,-37-1-16,0-71 15,0 35-15,36-72 16,-36 37-16,0 35 0,-36-72 47,-1 0-47,37-72 16,-36 72-16,36-37 15,-36 37-15,-1 0 0,37-72 16,-36 72-16,0 0 0,36-37 0,-36 37 15,-1 0-15,1 0 32</inkml:trace>
          <inkml:trace contextRef="#ctx0" brushRef="#br0" timeOffset="5049.364">1235 5225 0,'-36'0'31,"-1"0"-15,1 0 15,36-36-15,-36 36-16,72 0 78,0 0-63,1 0-15,-1 0 16,36 0-16,-35 0 0,-1-73 0,37 73 16,-1 0-16,1-36 0,-1 36 0,37 0 15,-36 0-15,36 0 0,-1-73 16,-35 73-16,36 0 0,-37-36 0,37 36 16,0 0-16,-36 0 0,36 0 15,-1-73-15,-35 73 0,36 0 0,0-36 16,0 36-16,-37 0 0,37 0 0,-36 0 15,-1 0-15,37 0 0,-36 0 16,-1 0-16,-36-72 0,37 72 0,-37 0 16,37 0-16,-37 0 0,0 0 15,1 0-15,-1 0 0,-36-37 0,36 37 16,-72 0 15</inkml:trace>
          <inkml:trace contextRef="#ctx0" brushRef="#br0" timeOffset="2093.7629">1416 5406 0,'0'37'0,"-36"-37"0,36-37 110,36 37-95,1 0 1,-37-72-16,36 72 0,0 0 15,-36-36-15,36 36 0,1 0 16,35 0-16,-35 0 16,-37 36-1,36-36-15,-36 72 0,36-72 0,-36 37 16,0 35 0,-36-35-1,36 35-15,-36-72 0,36 36 16,-37 37-16,1-73 0,36 36 15,-36-36-15,36 73 0,-37-73 16,74-73 31,-1 73-47,-36-36 16,36 36-16,1 0 15,-1 0-15,0 0 16,0 0-16,1 0 0,-37 36 15,36-36-15,-36 73 0,36-73 16,-36 36-16,37 37 0,-37-37 16,0 37-1,-37-73-15,37 36 0,-36 36 16,0-72 0,-1 0-16,1 0 0,0 0 15,0 0-15,36 37 16,-37-37-16,1 0 0,36-37 0,-36 37 15,-1 0-15</inkml:trace>
          <inkml:trace contextRef="#ctx0" brushRef="#br0" timeOffset="2468.7715">2106 5298 0,'-37'0'31,"74"36"-15,-37 36-16,0-35 15,0 35-15,0-35 16,0 35-16,0-36 16,0 37-16,36-73 15,-36 36-15,0 37 16,36-73-16,1 0 16,-1 0-16,0 0 15,0 0 1,-36-73-16,37 73 0,-1-36 15</inkml:trace>
          <inkml:trace contextRef="#ctx0" brushRef="#br0" timeOffset="2796.8876">2396 5406 0,'0'-72'0,"0"36"31,0 72-15,0 36-1,0-35-15,0 35 16,0 37-16,0 0 15,0-73-15,0 37 0,0-37 0,0 37 16,0 36-16,36-73 16,-36 36-16,0-35 15,0 35-15,37-72 16</inkml:trace>
          <inkml:trace contextRef="#ctx0" brushRef="#br0" timeOffset="3393.0436">2723 5406 0,'-37'0'16,"1"0"15,36 37-31,-36 35 16,36-35-16,0 35 0,-37 37 15,37 0-15,0 0 16,37-109-16,-37 36 0,0 37 15,36-73-15,0 36 0,73 36 32,-73-72-17,1-72-15,-1 36 16,-36-37 0,36 37-16,-36-37 15,-36 37-15,36-37 16,0 37-16,-36-37 0,36 37 0,-37 36 15,37-72-15,0 35 0,-36 37 0,36-72 16,-36 35-16,0 37 16,-1 0-16,1 0 15</inkml:trace>
          <inkml:trace contextRef="#ctx0" brushRef="#br0" timeOffset="3924.3551">3630 5298 0,'0'36'0,"-37"-36"16,37 72-16,-36-72 15,0 37-15,36 35 0,-36-72 16,36 109-16,-37-109 0,37 36 0,-36 37 16,36-37-16,-36 37 0,-1-37 0,37 37 15,-36-37-15,36 37 16,-36-73-16</inkml:trace>
          <inkml:trace contextRef="#ctx0" brushRef="#br0" timeOffset="3705.5539">3231 5443 0,'0'-37'16,"36"37"-1,-36 37 1,36 35-16,0-72 16,-36 37-16,37 35 0,-1-36 15,0 37-15,1-37 16,-1 37-16,0-73 0,0 0 16,-36 36-16,37-36 15,-1 0 1,-36-36-16</inkml:trace>
          <inkml:trace contextRef="#ctx0" brushRef="#br0" timeOffset="13240.0877">-616 7148 0,'37'0'15,"-37"-72"-15,36 72 16,0 0 0,0 0-16,1-37 0,-1 37 15,0 0-15,1 0 0,-1 0 16,0 0-16,0 0 0,1 0 15,-37-72-15,36 72 16</inkml:trace>
          <inkml:trace contextRef="#ctx0" brushRef="#br0" timeOffset="12956.941">-725 6749 0,'-36'0'0,"72"0"31,1 0-15,-1 0-16,0 0 16,1 0-16,-1 0 15,0-36-15,0 36 0,1 0 16,-1 0-16,0 0 0,1 0 16,-1 0-1,0 0-15,0 0 16,-36-73-16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1:38.387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38B0C3FA-A428-4D35-8FFC-5D2220509AE9}" emma:medium="tactile" emma:mode="ink">
          <msink:context xmlns:msink="http://schemas.microsoft.com/ink/2010/main" type="inkDrawing" rotatedBoundingBox="18238,12389 21660,12069 21673,12201 18251,12521" semanticType="underline" shapeName="Other">
            <msink:sourceLink direction="with" ref="{5F9D3B92-D15A-4025-A498-307A0335613C}"/>
          </msink:context>
        </emma:interpretation>
      </emma:emma>
    </inkml:annotationXML>
    <inkml:trace contextRef="#ctx0" brushRef="#br0">0 435 0,'-36'0'16,"72"-72"15,1 72-15,-1 0-16,0 0 15,0-37-15,37 37 0,-37 0 16,37 0-16,-1 0 0,1 0 0,0 0 16,-1-72-16,37 72 0,-36 0 15,35-37-15,1 37 0,0 0 0,0 0 16,0 0-16,0 0 0,36 0 0,-36 0 15,0 0-15,-1 0 0,1 0 0,0-72 16,0 72-16,0 0 0,0 0 16,-37 0-16,1 0 0,36-36 0,-73 36 15,37 0-15,-1 0 0,1 0 0,-37 0 16,37 0-16,-37 0 0,36-73 0,-35 73 16,-1 0-16,0 0 0,1-36 15,-1 36-15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1:43.15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61B6DF3D-A7A1-48D6-BC57-D965C40E8AD3}" emma:medium="tactile" emma:mode="ink">
          <msink:context xmlns:msink="http://schemas.microsoft.com/ink/2010/main" type="inkDrawing" rotatedBoundingBox="20016,12791 22517,12230 22542,12340 20041,12900" semanticType="enclosure" shapeName="Other"/>
        </emma:interpretation>
      </emma:emma>
    </inkml:annotationXML>
    <inkml:trace contextRef="#ctx0" brushRef="#br0">109 473 0,'-36'0'16,"36"73"0,-37-73-1,1 0 1,72 0 46,1 0-46,-1 0 0,0 0-16,0 0 15,1-73-15,-1 73 0,37 0 0,-37 0 16,36-36-16,1 36 0,0 0 15,-1 0-15,37-73 0,-36 73 0,35-36 16,-35 36-16,36 0 0,0 0 0,-37-73 16,37 73-16,-36-36 0,36 36 0,-37 0 15,37-72-15,-36 72 0,-1-37 16,-36 37-16,37 0 0,-37 0 0,37 0 16,-37-72-16,0 72 0,1 0 15,-1-37-15,0 37 0,1 0 16,-1 0-16,0 0 0,0 0 15,1 0 1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1:49.64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89862DDD-EAD5-4D57-A41A-59A06FD8EC8C}" emma:medium="tactile" emma:mode="ink">
          <msink:context xmlns:msink="http://schemas.microsoft.com/ink/2010/main" type="writingRegion" rotatedBoundingBox="17737,16026 20476,16953 20116,18016 17377,17089"/>
        </emma:interpretation>
      </emma:emma>
    </inkml:annotationXML>
    <inkml:traceGroup>
      <inkml:annotationXML>
        <emma:emma xmlns:emma="http://www.w3.org/2003/04/emma" version="1.0">
          <emma:interpretation id="{EFA01729-59DE-4623-AE5E-1ED5BF7D07A7}" emma:medium="tactile" emma:mode="ink">
            <msink:context xmlns:msink="http://schemas.microsoft.com/ink/2010/main" type="paragraph" rotatedBoundingBox="17737,16026 20476,16953 20116,18016 17377,170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EF9AF5-0CC6-4328-B819-81AAE6DEFDB3}" emma:medium="tactile" emma:mode="ink">
              <msink:context xmlns:msink="http://schemas.microsoft.com/ink/2010/main" type="line" rotatedBoundingBox="17737,16026 20476,16953 20116,18016 17377,17089"/>
            </emma:interpretation>
          </emma:emma>
        </inkml:annotationXML>
        <inkml:traceGroup>
          <inkml:annotationXML>
            <emma:emma xmlns:emma="http://www.w3.org/2003/04/emma" version="1.0">
              <emma:interpretation id="{797F3955-AEA0-4541-8661-9037DF32093C}" emma:medium="tactile" emma:mode="ink">
                <msink:context xmlns:msink="http://schemas.microsoft.com/ink/2010/main" type="inkWord" rotatedBoundingBox="17651,16282 18215,16474 18042,16985 17477,16794"/>
              </emma:interpretation>
              <emma:one-of disjunction-type="recognition" id="oneOf0">
                <emma:interpretation id="interp0" emma:lang="en-US" emma:confidence="1">
                  <emma:literal>=</emma:literal>
                </emma:interpretation>
                <emma:interpretation id="interp1" emma:lang="en-US" emma:confidence="0">
                  <emma:literal>T</emma:literal>
                </emma:interpretation>
                <emma:interpretation id="interp2" emma:lang="en-US" emma:confidence="0">
                  <emma:literal>F</emma:literal>
                </emma:interpretation>
                <emma:interpretation id="interp3" emma:lang="en-US" emma:confidence="0">
                  <emma:literal>: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9217 16318 0,'-36'0'15,"72"0"17,0 0-17,1 0-15,-1 0 16,-36-72-16,36 72 16,0 0-16,1-36 0,-1 36 15,0 0-15,1 0 16,-1 0-16,0-73 15</inkml:trace>
          <inkml:trace contextRef="#ctx0" brushRef="#br0" timeOffset="-281.1949">9036 15992 0,'36'0'62,"0"0"-62,0 0 16,1 0-16,-1 0 16,0-73-16,1 73 0,-1 0 0,0 0 15,0-36-15,1 36 0,-1 0 16,0 0-16,1 0 0,-1 0 16</inkml:trace>
        </inkml:traceGroup>
        <inkml:traceGroup>
          <inkml:annotationXML>
            <emma:emma xmlns:emma="http://www.w3.org/2003/04/emma" version="1.0">
              <emma:interpretation id="{26DE5634-91A8-473F-9A83-96BCF74DE105}" emma:medium="tactile" emma:mode="ink">
                <msink:context xmlns:msink="http://schemas.microsoft.com/ink/2010/main" type="inkWord" rotatedBoundingBox="19594,16655 20476,16953 20116,18016 19234,17717"/>
              </emma:interpretation>
              <emma:one-of disjunction-type="recognition" id="oneOf1">
                <emma:interpretation id="interp5" emma:lang="en-US" emma:confidence="1">
                  <emma:literal>10</emma:literal>
                </emma:interpretation>
                <emma:interpretation id="interp6" emma:lang="en-US" emma:confidence="0">
                  <emma:literal>•0</emma:literal>
                </emma:interpretation>
                <emma:interpretation id="interp7" emma:lang="en-US" emma:confidence="0">
                  <emma:literal>00</emma:literal>
                </emma:interpretation>
                <emma:interpretation id="interp8" emma:lang="en-US" emma:confidence="0">
                  <emma:literal>•o</emma:literal>
                </emma:interpretation>
                <emma:interpretation id="interp9" emma:lang="en-US" emma:confidence="0">
                  <emma:literal>0</emma:literal>
                </emma:interpretation>
              </emma:one-of>
            </emma:emma>
          </inkml:annotationXML>
          <inkml:trace contextRef="#ctx0" brushRef="#br0" timeOffset="640.6443">11068 16101 0,'0'36'31,"0"37"-15,0-37-16,0 36 16,0 37-16,0-72 0,0 35 15,0 37-15,0-73 0,0 37 0,0 36 16,0-73-16,0 37 0,0-37 0,0 36 16,36-72-16,-36 37 0,0 35 0,0-35 15,0 35 1,36-72-16,-36-72 47</inkml:trace>
          <inkml:trace contextRef="#ctx0" brushRef="#br0" timeOffset="1031.2747">11467 16318 0,'-37'0'16,"37"37"-16,-36 35 16,36 37-16,-36-109 0,36 36 15,0 37-15,0 36 0,0-73 16,0 37-16,0-37 0,0 37 0,0-37 15,0 36-15,36-72 0,-36 37 16,36 35-16,1-72 16,-1 0-16,0 0 0,1 0 15,-1-72-15,0 72 0,-36-37 16,36 37-16,1-72 0,-1 36 16,-36-37-16,36 37 0,-36-37 15,0 37-15,0-37 0,-36 37 16,36-73-16,-36 109 15,36-72-15,-37 35 0,1-35 16,0 72-16,0 0 0,-1 0 16,1 0-16,0 0 15,-1 72-15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1:51.38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700A70F5-77F4-4368-A868-6B9F9B716112}" emma:medium="tactile" emma:mode="ink">
          <msink:context xmlns:msink="http://schemas.microsoft.com/ink/2010/main" type="inkDrawing" rotatedBoundingBox="18791,16746 21625,16543 21633,16646 18798,16850" semanticType="underline" shapeName="Other">
            <msink:sourceLink direction="with" ref="{3CFE2486-046D-4968-8432-D7720349314E}"/>
          </msink:context>
        </emma:interpretation>
      </emma:emma>
    </inkml:annotationXML>
    <inkml:trace contextRef="#ctx0" brushRef="#br0">41 218 0,'-37'0'15,"37"36"1,37-36 0,-1 0-16,0 0 15,0 0-15,1 0 0,-1 0 16,37 0-16,-37 0 0,36 0 16,1 0-16,0 0 0,-1-36 0,1 36 15,-1 0-15,37 0 0,-36 0 16,36 0-16,-1-73 0,-35 73 0,36 0 15,0 0-15,0-36 0,-1 36 0,1 0 16,-36 0-16,36 0 0,-37 0 0,37 0 16,-36 0-16,-1 0 0,1 0 0,-37 0 15,37 0-15,-37 0 0,37 0 0,-37 0 16,0 0-16,0 0 0,1 0 16,-37-73-16,36 73 0,0 0 0,1-36 15,-74 36 16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1:32.636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CF59F10-40EC-445B-BD8B-AF354E1FD43C}" emma:medium="tactile" emma:mode="ink">
          <msink:context xmlns:msink="http://schemas.microsoft.com/ink/2010/main" type="writingRegion" rotatedBoundingBox="17208,10943 22536,10290 23227,15929 17899,16582"/>
        </emma:interpretation>
      </emma:emma>
    </inkml:annotationXML>
    <inkml:traceGroup>
      <inkml:annotationXML>
        <emma:emma xmlns:emma="http://www.w3.org/2003/04/emma" version="1.0">
          <emma:interpretation id="{21D4332C-F44C-4C84-B1A1-0168AD417862}" emma:medium="tactile" emma:mode="ink">
            <msink:context xmlns:msink="http://schemas.microsoft.com/ink/2010/main" type="paragraph" rotatedBoundingBox="17208,10943 21787,10382 21949,11703 17370,122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F9D3B92-D15A-4025-A498-307A0335613C}" emma:medium="tactile" emma:mode="ink">
              <msink:context xmlns:msink="http://schemas.microsoft.com/ink/2010/main" type="line" rotatedBoundingBox="17208,10943 21787,10382 21949,11703 17370,12264">
                <msink:destinationLink direction="with" ref="{38B0C3FA-A428-4D35-8FFC-5D2220509AE9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858237B5-EB1E-497D-ABFB-7F3DD1B180CB}" emma:medium="tactile" emma:mode="ink">
                <msink:context xmlns:msink="http://schemas.microsoft.com/ink/2010/main" type="inkWord" rotatedBoundingBox="17208,10943 21787,10382 21949,11703 17370,12264"/>
              </emma:interpretation>
              <emma:one-of disjunction-type="recognition" id="oneOf0">
                <emma:interpretation id="interp0" emma:lang="en-US" emma:confidence="0">
                  <emma:literal>€175</emma:literal>
                </emma:interpretation>
                <emma:interpretation id="interp1" emma:lang="en-US" emma:confidence="0">
                  <emma:literal>€175 x</emma:literal>
                </emma:interpretation>
                <emma:interpretation id="interp2" emma:lang="en-US" emma:confidence="0">
                  <emma:literal>€611.55 x</emma:literal>
                </emma:interpretation>
                <emma:interpretation id="interp3" emma:lang="en-US" emma:confidence="0">
                  <emma:literal>€.75</emma:literal>
                </emma:interpretation>
                <emma:interpretation id="interp4" emma:lang="en-US" emma:confidence="0">
                  <emma:literal>€111.55 x</emma:literal>
                </emma:interpretation>
              </emma:one-of>
            </emma:emma>
          </inkml:annotationXML>
          <inkml:trace contextRef="#ctx0" brushRef="#br0">8782 11202 0,'36'0'47,"0"0"-47,0 0 16,1 0-16,-1 0 0,0 0 16,1 0-16,-1 0 15,0 0-15,0 0 0,1 0 0,-1 0 16,-36-72-16,36 72 15</inkml:trace>
          <inkml:trace contextRef="#ctx0" brushRef="#br0" timeOffset="234.3536">8927 11420 0,'-37'0'0,"74"0"32,-1 0-17,0 0-15,1 0 0,-1 0 16,0 0-16,0 0 16,1 0-16,-37-73 0,36 73 15,0 0-15,1 0 31</inkml:trace>
          <inkml:trace contextRef="#ctx0" brushRef="#br0" timeOffset="796.9073">10088 10222 0,'-36'0'31,"36"37"16,0 35-47,36-35 16,-36 35-16,0 37 15,0-73-15,0 37 0,36-37 16,-36 37-16,0 36 0,0-73 0,36 36 15,-36-35-15,37 35 0,-37-35 0,0 35 16,36-36-16,-36 37 0,36-73 0,-36 36 16,37 37-1,-37-146 1,-37 73-16,37-36 16,-36 36-16,0-73 15,-1 37-15,1 36 16,36-72-16,-36 72 0,0-37 15,-1 37-15,1 0 0,0-72 16,-1 72 0,1 0-16,72-37 31</inkml:trace>
          <inkml:trace contextRef="#ctx0" brushRef="#br0" timeOffset="1249.9942">10632 10368 0,'0'-37'47,"0"74"-16,0 35-31,0-36 16,0 37-16,36-73 15,-36 36-15,0 37 0,0 36 16,0-73-16,0 37 0,37-37 16,-37 36-16,0-35 15,0-74 32</inkml:trace>
          <inkml:trace contextRef="#ctx0" brushRef="#br0" timeOffset="1640.6374">10922 10440 0,'37'0'32,"-1"0"-17,0 0-15,1 0 0,-1 0 16,0 0-16,0-72 0,1 72 16,-1 0-16,0 0 0,1 0 15,-1 0-15,0 0 16,-36 72 15,-36-72-31,36 36 16,0 37-16,-36-73 0,36 36 15,0 37-15,0-37 0,-37 37 16,37 36-16,-36-109 0,36 36 16,0 36-16,0-35 0,0 35 15,0-35 1,0-74 15,36 37-15</inkml:trace>
          <inkml:trace contextRef="#ctx0" brushRef="#br0" timeOffset="1859.383">11684 10767 0,'37'0'78</inkml:trace>
          <inkml:trace contextRef="#ctx0" brushRef="#br0" timeOffset="2266.4605">12156 10331 0,'0'37'16,"-36"-37"-16,0 0 15,36 72-15,-37-72 16,1 36-16,36 37 16,0-37-1,0 37-15,36-73 16,1 36-16,-1-36 15,0 73-15,0-73 0,1 0 16,-1 0-16,0 0 16,1 36-16,-1-36 15,-36 73-15,36-73 0,-36 36 16,0 36 0,-36-35-1,0 35-15,-1-72 16,1 0-16,0 0 15,-1 0-15,1 0 0,0 0 16,0 0-16</inkml:trace>
          <inkml:trace contextRef="#ctx0" brushRef="#br0" timeOffset="2485.2147">12011 10440 0,'36'0'0,"1"0"16,-37-72-16,36 72 15,0 0-15,0 0 0,1 0 16,-1 0-16,0 0 0,37 0 16,-1 0 15,-35 0-31,-37-37 0,36 37 0</inkml:trace>
          <inkml:trace contextRef="#ctx0" brushRef="#br0" timeOffset="3250.8465">13354 10585 0,'-37'0'15,"1"73"1,0-37 0,-1 37-16,1 36 15,0-109-15,36 36 0,-36 36 16,-1-72-16,37 37 0,-36 35 15,0-35-15,36 35 16</inkml:trace>
          <inkml:trace contextRef="#ctx0" brushRef="#br0" timeOffset="3047.7482">12918 10476 0,'0'73'47,"36"-73"-31,-36 36-16,37-36 0,-37 73 16,36-73-16,0 36 0,1 37 15,35 36-15,-36-73 16,1 36-16,-1-35 15,-36 35-15,36-72 16,1 0 15</inkml:trace>
        </inkml:traceGroup>
      </inkml:traceGroup>
    </inkml:traceGroup>
    <inkml:traceGroup>
      <inkml:annotationXML>
        <emma:emma xmlns:emma="http://www.w3.org/2003/04/emma" version="1.0">
          <emma:interpretation id="{3B977CDF-12B4-410D-B617-2DE8707E5E6E}" emma:medium="tactile" emma:mode="ink">
            <msink:context xmlns:msink="http://schemas.microsoft.com/ink/2010/main" type="paragraph" rotatedBoundingBox="18792,12903 22680,12007 23050,13613 19162,1450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67FE4A1-EF6D-43B2-A4AC-6C43FA0A3BF4}" emma:medium="tactile" emma:mode="ink">
              <msink:context xmlns:msink="http://schemas.microsoft.com/ink/2010/main" type="line" rotatedBoundingBox="18792,12903 22680,12007 23050,13613 19162,14508">
                <msink:destinationLink direction="with" ref="{0C510C43-0ECA-47E1-A7CC-46F937A8F03D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8709754-97F3-406C-9BBC-FC07DB6860AD}" emma:medium="tactile" emma:mode="ink">
                <msink:context xmlns:msink="http://schemas.microsoft.com/ink/2010/main" type="inkWord" rotatedBoundingBox="18792,12903 22680,12007 23050,13613 19162,14508"/>
              </emma:interpretation>
              <emma:one-of disjunction-type="recognition" id="oneOf1">
                <emma:interpretation id="interp5" emma:lang="en-US" emma:confidence="0">
                  <emma:literal>215.50</emma:literal>
                </emma:interpretation>
                <emma:interpretation id="interp6" emma:lang="en-US" emma:confidence="0">
                  <emma:literal>25.50</emma:literal>
                </emma:interpretation>
                <emma:interpretation id="interp7" emma:lang="en-US" emma:confidence="0">
                  <emma:literal>215.5☹</emma:literal>
                </emma:interpretation>
                <emma:interpretation id="interp8" emma:lang="en-US" emma:confidence="0">
                  <emma:literal>215.5☺</emma:literal>
                </emma:interpretation>
                <emma:interpretation id="interp9" emma:lang="en-US" emma:confidence="0">
                  <emma:literal>25.5☺</emma:literal>
                </emma:interpretation>
              </emma:one-of>
            </emma:emma>
          </inkml:annotationXML>
          <inkml:trace contextRef="#ctx0" brushRef="#br0" timeOffset="6875.9003">10378 12835 0,'36'-73'62,"-36"37"-46,37 36-1,-37-72-15,36 72 0,-36-37 16,36 37-16,1-72 16,-1 35-16,0 37 0,0-72 15,1 72-15,-1-36 0,0 36 16,1 0-16,-1 0 0,0 36 16,-36 36-16,36-72 15,-36 109-15,0-72 16,0 35-16,0-36 0,0 37 0,0 36 15,-36 0-15,0-73 16,36 37-16,-36-37 0,36 36 0,-37-72 16,1 37-16,0-37 15,36 72-15,-37-72 0,1 0 16,0 0-16,0 0 0,-1 0 16,37-72-1,-36 72-15,36-37 0,36 37 16,-36-72-16,37 36 15,-1 36-15,0 0 16,0 0-16,-36-73 0,37 73 0,-1 0 16,0 0-16,1 0 0,-1 0 15,0 0-15,0 0 0,1 0 16,-1 0-16,0 0 16,1 0-16,-1 0 15,-36 73 1,0-146-1</inkml:trace>
          <inkml:trace contextRef="#ctx0" brushRef="#br0" timeOffset="8141.5192">11467 12182 0,'-37'0'16,"37"-73"-1,0 146 1,37-73 0,-37 36-1,0 37-15,36-37 16,-36 37-16,0 35 0,36 1 16,-36-72-16,0 35 0,0 37 0,37-73 15,-37 37-15,0 36 0,36-109 16,-36 36-16,0 37 0,0-37 15,0 36 1,-36-72 15,36-72-31,-37 72 16,1 0-16,36-36 0,-36 36 16,-1 0-16,1 0 0,36-73 15,-36 73-15,0-36 16,-1 36-16,37-73 31,37 73-15,-1-36-16</inkml:trace>
          <inkml:trace contextRef="#ctx0" brushRef="#br0" timeOffset="8534.5658">12011 12400 0,'-36'0'0,"36"36"0,-37 36 16,1-35-1,36 35-15,0-35 16,0 35-16,36-36 15,1-36 1,-1 0-16,0 0 16,1 0-16,-1 0 0,0 0 15,0 0-15,1 0 16,-1 0-16,0 73 0,37-73 16,-37 0-16,-36 36 15,36 37-15,-36-37 16,-36-36-1,36 73-15,-36-73 0,0 0 16,-1 0-16,1 0 0,0 0 16,-1 0-16,1 0 0,0 0 15,0 0-15</inkml:trace>
          <inkml:trace contextRef="#ctx0" brushRef="#br0" timeOffset="8768.9285">12047 12400 0,'0'-73'32,"37"73"-32,-1 0 0,0 0 15,-36-36-15,36 36 0,1 0 16,-1 0-16,0 0 0,1 0 0,-1 0 15,0 0-15,0-73 16,1 73 0</inkml:trace>
          <inkml:trace contextRef="#ctx0" brushRef="#br0" timeOffset="9003.3078">12737 12617 0,'0'37'47,"0"35"-16,36-72-16,-36-72 1</inkml:trace>
          <inkml:trace contextRef="#ctx0" brushRef="#br0" timeOffset="9409.5604">13281 12182 0,'-36'0'0,"-1"0"16,1 0 0,0 36-1,36 37-15,-36-73 16,36 36-16,0 37 15,36-37 1,0-36-16,-36 72 16,36-72-16,1 0 0,-1 0 15,0 0-15,1 37 0,-1-37 16,-36 72-16,36-72 0,0 0 0,1 0 16,-37 37-16,36-37 0,-36 72 0,36-72 15,-36 36-15,0 37 16,-36-73-16,0 36 15,-1 37-15,1-73 16,0 0-16,0 0 0,-1 0 16,1 0-16,0 0 0,-1 0 15,37-73-15</inkml:trace>
          <inkml:trace contextRef="#ctx0" brushRef="#br0" timeOffset="9628.3471">13245 12182 0,'36'0'31,"0"0"-15,1 0-16,-1 0 0,-36-73 0,36 73 16,0 0-16,1 0 0,-1 0 15,0 0-15,1 0 0,-1 0 16,0 0-1</inkml:trace>
          <inkml:trace contextRef="#ctx0" brushRef="#br1" timeOffset="13310.9462">13644 12073 0,'0'-73'47,"-36"73"-31,36-36-16,-37 36 15,1 0 1,0 0-16,-1 0 16,1 0-16,0 0 0,0 0 0,-1 0 15,1 0-15,-37 0 0,37 0 0,-36 0 16,35 0-16,-35 0 0,35 0 0,-35 0 16,-1 0-16,37 0 0,-37 0 15,37 36-15,0-36 0,-37 73 0,37-73 16,0 36-16,-1-36 0,1 73 15,-36-73-15,35 36 0,1 37 0,0-73 16,-1 36-16,1 37 0,0-73 0,0 36 16,-1-36-16,1 72 0,0-72 0,36 37 15,-37-37-15,1 72 0,0-72 16,36 37-16,-36 35 0,36-36 16,-37-36-16,37 73 15,0-37-15,0 37 16,0-37-1,0 37-15,37-73 0,-37 36 16,36-36-16,0 73 0,0-73 16,1 36-16,-1-36 0,0 72 15,1-72-15,35 0 0,-36 0 0,1 37 16,-1-37-16,37 72 0,-37-72 0,0 0 16,37 0-16,-37 0 0,37 0 0,-37 0 15,36 0-15,1 0 0,-37 0 16,37 0-16,-1 0 0,1 0 0,0 0 15,-37 0-15,36-72 0,1 72 0,0-37 16,-1 37-16,1 0 0,-1-72 16,1 36-16,-1 36 0,1-73 0,-37 37 15,37 36-15,-37-73 0,37 37 0,-37-37 16,0 37-16,1-37 0,-1 37 16,0-73-16,0 37 0,1 35 0,-37-35 15,36 36-15,-36-73 0,0 36 16,0 37-16,0-37 0,0 37 0,-36-37 0,36 37 15,-37-36-15,1 35 0,0 37 16,-37-72-16,37 35 0,-37 37 0,1-72 16,-1 72-16,1 0 0,-1-36 0,37 36 15,-37 0-15,1 0 0,-1 0 16,1 0-16</inkml:trace>
        </inkml:traceGroup>
      </inkml:traceGroup>
    </inkml:traceGroup>
    <inkml:traceGroup>
      <inkml:annotationXML>
        <emma:emma xmlns:emma="http://www.w3.org/2003/04/emma" version="1.0">
          <emma:interpretation id="{5E4B4715-8B17-4016-BCB3-1581D384EA26}" emma:medium="tactile" emma:mode="ink">
            <msink:context xmlns:msink="http://schemas.microsoft.com/ink/2010/main" type="paragraph" rotatedBoundingBox="18587,15063 21225,14754 21390,16166 18753,1647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CFE2486-046D-4968-8432-D7720349314E}" emma:medium="tactile" emma:mode="ink">
              <msink:context xmlns:msink="http://schemas.microsoft.com/ink/2010/main" type="line" rotatedBoundingBox="18587,15063 21225,14754 21390,16166 18753,16476">
                <msink:destinationLink direction="with" ref="{700A70F5-77F4-4368-A868-6B9F9B716112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03301D03-5A5B-41F2-8E96-4BF1468D5217}" emma:medium="tactile" emma:mode="ink">
                <msink:context xmlns:msink="http://schemas.microsoft.com/ink/2010/main" type="inkWord" rotatedBoundingBox="18587,15063 21225,14754 21390,16166 18753,16476"/>
              </emma:interpretation>
              <emma:one-of disjunction-type="recognition" id="oneOf2">
                <emma:interpretation id="interp10" emma:lang="en-US" emma:confidence="0">
                  <emma:literal>J85X</emma:literal>
                </emma:interpretation>
                <emma:interpretation id="interp11" emma:lang="en-US" emma:confidence="0">
                  <emma:literal>t85X</emma:literal>
                </emma:interpretation>
                <emma:interpretation id="interp12" emma:lang="en-US" emma:confidence="0">
                  <emma:literal>185</emma:literal>
                </emma:interpretation>
                <emma:interpretation id="interp13" emma:lang="en-US" emma:confidence="0">
                  <emma:literal>1855</emma:literal>
                </emma:interpretation>
                <emma:interpretation id="interp14" emma:lang="en-US" emma:confidence="0">
                  <emma:literal>485</emma:literal>
                </emma:interpretation>
              </emma:one-of>
            </emma:emma>
          </inkml:annotationXML>
          <inkml:trace contextRef="#ctx0" brushRef="#br0" timeOffset="19959.6462">10414 14468 0,'0'109'63,"73"435"-17,-73-435-46,0 0 0,0-73 0,36 37 16,-36 35-16,0 1 0,0-72 16,37 35-16,-37-36 15,0 37-15,-37-146 47,37 37-31,-36 36-16,0 0 15,36-72-15,-37 72 0,1-37 0,0 37 16,0 0-16,36-72 16,-37 72-16,1 0 0,0 72 31</inkml:trace>
          <inkml:trace contextRef="#ctx0" brushRef="#br0" timeOffset="20600.3247">11322 14903 0,'0'-72'0,"-37"72"16,37-37 0,-36 37-16,0 0 15,-1 0-15,1 0 16,0 0-1,0 0-15,-1 0 16,1 0-16,0 37 16,-1-37-16,37 72 0,-36-72 15,0 37-15,36 35 16,0-36-16,36-36 16,0 73-16,1-73 15,-1 0-15,0 0 0,1 0 16,-1 0-16,0 0 0,0 0 0,1 36 15,-1-36-15,0 0 0,1 73 16,-1-73-16,0 0 0,0 36 16,-36 37-16,37-73 0,-37 36 15,-37 37 1,1-73 0,36 36-16,-36-36 0,0 0 15,-1 0-15,37-36 16,-36 36-16,0 0 0,36-73 15,-37 73-15,37-36 16,0-37-16,0 37 16,37-37-16,-37 37 15,36 36-15,-36-73 0,36 37 0,1 36 16,-37-72-16,36 72 0,0-37 0,0 37 16,-36-72-16,37 72 0,-37-37 15,36 37 1</inkml:trace>
          <inkml:trace contextRef="#ctx0" brushRef="#br0" timeOffset="21006.5289">11757 14794 0,'-36'0'15,"-1"0"-15,37 37 16,-36-37-16,36 72 0,-36-72 0,36 37 16,0 35-16,0-36 15,0 37-15,36-73 16,-36 36-16,36-36 0,1 73 15,-1-73-15,0 0 0,1 0 16,-1 0-16,0 0 0,0 0 16,1 0-16,-1 0 0,0 36 15,-36 37-15,37-73 16,-37 36-16,0 37 16,-37-73-16,37 36 15,-36-36-15,36 72 0,-36-72 0,-1 0 16,1 0-16,0 0 15,0 37-15,-1-37 0,1-37 16,0 37-16</inkml:trace>
          <inkml:trace contextRef="#ctx0" brushRef="#br0" timeOffset="21240.9036">11793 14794 0,'37'0'63,"71"-72"-47,-71 72-16,-1-36 15,0 36-15,1 0 16,-1 0-16,0 0 15,0 0-15</inkml:trace>
          <inkml:trace contextRef="#ctx0" brushRef="#br0" timeOffset="21740.96">12773 14831 0,'-36'0'16,"-1"72"0,1-35-1,36 35-15,-36-36 0,0 37 16,36-37-16,-37 37 16,1-37-16,36 37 0,-36-73 15,36 36-15,-37 37 0,37-37 31,-36-36-31</inkml:trace>
          <inkml:trace contextRef="#ctx0" brushRef="#br0" timeOffset="21522.1832">12410 14903 0,'-36'0'16,"72"0"0,0 37-1,-36 35-15,37-72 0,-1 109 16,0-73-16,-36 37 16,37-73-16,-1 36 0,-36 37 15,36-73-15,0 36 0,1 37 16,-1-73-16,0 0 31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1:55.238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C510C43-0ECA-47E1-A7CC-46F937A8F03D}" emma:medium="tactile" emma:mode="ink">
          <msink:context xmlns:msink="http://schemas.microsoft.com/ink/2010/main" type="inkDrawing" rotatedBoundingBox="18930,15089 22274,14662 22286,14756 18942,15182" semanticType="underline" shapeName="Other">
            <msink:sourceLink direction="with" ref="{167FE4A1-EF6D-43B2-A4AC-6C43FA0A3BF4}"/>
          </msink:context>
        </emma:interpretation>
      </emma:emma>
    </inkml:annotationXML>
    <inkml:trace contextRef="#ctx0" brushRef="#br0">0 475 0,'37'0'46,"-37"-36"-46,36 36 16,0 0-16,1 0 16,-1 0-16,0 0 0,0 0 0,37 0 15,-37-73-15,37 73 0,-37 0 16,37-36-16,-1 36 0,1 0 0,-1 0 16,1 0-16,0 0 0,-1 0 0,37-73 15,0 73-15,-37 0 0,37-36 16,0 36-16,0 0 0,0 0 0,0 0 15,0 0-15,-37 0 0,37 0 0,0-73 16,-37 73-16,1 0 0,36 0 16,-37 0-16,1-36 0,0 36 0,-37 0 15,36 0-15,1 0 0,-37 0 0,37 0 16,-37-72-16,0 72 0,37 0 0,-37 0 16,1-37-16,-1 37 0,0 0 15,0 0-15,1 0 16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5:04.2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D8B3F97-D176-4CBA-97C7-BB826601E90C}" emma:medium="tactile" emma:mode="ink">
          <msink:context xmlns:msink="http://schemas.microsoft.com/ink/2010/main" type="writingRegion" rotatedBoundingBox="2355,-112 21192,597 21043,4530 2207,3819"/>
        </emma:interpretation>
      </emma:emma>
    </inkml:annotationXML>
    <inkml:traceGroup>
      <inkml:annotationXML>
        <emma:emma xmlns:emma="http://www.w3.org/2003/04/emma" version="1.0">
          <emma:interpretation id="{D66599E2-C1C5-44EE-9521-2165E6FFB02C}" emma:medium="tactile" emma:mode="ink">
            <msink:context xmlns:msink="http://schemas.microsoft.com/ink/2010/main" type="paragraph" rotatedBoundingBox="9904,471 21189,463 21190,1740 9905,174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F5974F1-A271-42F6-91CF-8A6D939F02CA}" emma:medium="tactile" emma:mode="ink">
              <msink:context xmlns:msink="http://schemas.microsoft.com/ink/2010/main" type="line" rotatedBoundingBox="9904,471 21189,463 21190,1740 9905,1748">
                <msink:destinationLink direction="with" ref="{74BA3797-A263-4BE0-AACF-5A51F6B44FBD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CD6FB2C-5940-4E05-B3B2-3D911330578B}" emma:medium="tactile" emma:mode="ink">
                <msink:context xmlns:msink="http://schemas.microsoft.com/ink/2010/main" type="inkWord" rotatedBoundingBox="9904,471 15093,467 15094,1628 9905,1632"/>
              </emma:interpretation>
              <emma:one-of disjunction-type="recognition" id="oneOf0">
                <emma:interpretation id="interp0" emma:lang="en-US" emma:confidence="1">
                  <emma:literal>QUOTIENT</emma:literal>
                </emma:interpretation>
                <emma:interpretation id="interp1" emma:lang="en-US" emma:confidence="0">
                  <emma:literal>QU0t1ENT</emma:literal>
                </emma:interpretation>
                <emma:interpretation id="interp2" emma:lang="en-US" emma:confidence="0">
                  <emma:literal>QU0t1ENt</emma:literal>
                </emma:interpretation>
                <emma:interpretation id="interp3" emma:lang="en-US" emma:confidence="0">
                  <emma:literal>Qu0t1ENT</emma:literal>
                </emma:interpretation>
                <emma:interpretation id="interp4" emma:lang="en-US" emma:confidence="0">
                  <emma:literal>Quot1ENT</emma:literal>
                </emma:interpretation>
              </emma:one-of>
            </emma:emma>
          </inkml:annotationXML>
          <inkml:trace contextRef="#ctx0" brushRef="#br0">254 73 0,'-36'0'16,"36"-73"-1,-36 73 32,36 73-47,-37-73 16,1 36 0,36 37-16,-36-37 0,36 37 15,-36-37-15,36 36 0,-37-35 0,37 35 16,0 37-16,0-73 0,0 37 0,0-37 15,37 37-15,-37-37 0,36 37 16,0-73-16,0 36 0,1-36 16,-1 73-16,0-73 0,1 0 15,-1 0-15,0-73 0,0 73 0,1-36 16,-1 36-16,0 0 0,1-73 0,-37 37 16,36 36-16,-36-73 0,0 37 15,0-37-15,0 37 0,0-73 16,-36 109-16,36-109 0,-37 109 15,37-108-15,-36 108 0,36-109 0,-36 109 16,-1-73-16,37 37 0,-36 36 16,36-73-16,-36 73 0,0 0 0,-1 0 15,1 73-15,0-73 16,36 36-16,0 37 16</inkml:trace>
          <inkml:trace contextRef="#ctx0" brushRef="#br0" timeOffset="374.9667">399 508 0,'0'37'31,"37"35"-15,-1-36-1,-36 37-15,36-37 0,-36 37 16,37-73-16,-1 36 0,-36 37 0,36-73 16,-36 36-16,36 37 0,1-73 15,-37 36-15,36 36 16</inkml:trace>
          <inkml:trace contextRef="#ctx0" brushRef="#br0" timeOffset="920.7388">871 291 0,'0'-73'0,"0"146"47,0-37-31,0 36-16,0-35 0,0 35 0,36 37 16,-36-73-16,0 37 15,37-73-15,-37 36 0,36 37 0,-36-37 16,36 37-16,1-73 15,-1 0 1,0 0 0,0 0-1,-36-73-15,0 37 0,37 36 16,-37-73-16,0 37 0,0-73 16,0 0-16,0 37 15,0 35-15,0-35 0,0 36 16,36-37-16,-36 37 0,-36 36 31,36 36-31,0 37 0,0-37 16,36 36-16,-36-35 0,0 35 0,0-35 15,0 35-15,0-36 0,0 37 16,36-37-16,-36 37 0,0-37 16,37-36-16,-37 73 0,36-37 15,-36 37 1,0-146-1</inkml:trace>
          <inkml:trace contextRef="#ctx0" brushRef="#br0" timeOffset="1295.7381">1742 291 0,'-36'0'0,"-1"0"16,37-73-16,-36 73 0,36 73 0,-36-73 15,0 0-15,36 36 16,-37 36-16,37 37 0,-36-109 16,36 109-16,0 0 15,0 0-15,36-109 0,-36 36 0,37 37 16,-1-37-16,0 37 15,0-73-15,1 0 16,-1 0-16,0 0 16,-36-73-16,37 73 0,-37-36 0,36 36 15,-36-73-15,0 37 0,0-37 16,0 37-16,0-37 0,0 37 16,0-36-16,-36 35 0,36-35 15,-37 35-15,1-35 0,36 36 16,-36 36-16,36-73 0,-37 73 15,1 0-15,36 73 0,-36-73 16</inkml:trace>
          <inkml:trace contextRef="#ctx0" brushRef="#br0" timeOffset="1780.1578">1996 291 0,'36'0'16,"1"0"0,-1 0-16,0 0 15,0 0-15,1 0 0,-1-73 0,0 73 16,37 0-16,-37-36 0,0 36 0,1 0 16,-1 0-16,0-73 0,1 73 15,-1-36-15,0 36 16,0 0-16,1 0 15</inkml:trace>
          <inkml:trace contextRef="#ctx0" brushRef="#br0" timeOffset="1545.7815">2323 182 0,'-37'36'15,"37"37"1,0-37-16,0 36 0,0-35 16,0 35-16,0-35 0,0 35 15,37-36-15,-37 37 0,0-37 16,0 37-16,0-37 15,0 37-15</inkml:trace>
          <inkml:trace contextRef="#ctx0" brushRef="#br0" timeOffset="1967.6288">2867 109 0,'0'73'15,"0"-37"1,0 37-16,0-37 16,0 36-16,0-35 15,0 35-15,0-35 16,0 35-16,0-36 15,0 37-15,0-37 0,36-36 16,-36 73-16</inkml:trace>
          <inkml:trace contextRef="#ctx0" brushRef="#br0" timeOffset="2248.8879">3302 182 0,'-36'0'16,"36"36"0,-36 37-1,36-37-15,0 36 0,-37-72 16,37 37-16,0 35 0,0-35 0,0 35 15,0-36-15,0 37 0,0-37 16,0 37-16,37-73 0,-37 36 0,36-36 16,-36 73-16,36-73 0,1 0 15,-1 0-15,0 0 16,0 0-16,1 0 16,-1 0-16,-36-73 15,36 73-15,-36-36 0</inkml:trace>
          <inkml:trace contextRef="#ctx0" brushRef="#br0" timeOffset="2467.6249">3375 182 0,'-36'0'0,"-1"0"16,74 0 15,-1 0-31,0 0 16,0-73-16,1 73 0,-1 0 15,0-36-15,1 36 16,-1 0-16</inkml:trace>
          <inkml:trace contextRef="#ctx0" brushRef="#br0" timeOffset="2655.1271">3230 508 0,'-37'37'0,"37"35"16,37-72 0,-1 0-1,0 0-15,1 0 0,-1-72 16,0 72-16,0-37 0,1 37 15,-1 0-15,0 0 0</inkml:trace>
          <inkml:trace contextRef="#ctx0" brushRef="#br0" timeOffset="3202.0111">3883 182 0,'0'36'0,"-36"37"16,36-37-16,0 36 15,-37-72-15,37 37 0,0 35 0,0-35 16,0 35-16,0-36 0,0 37 0,0-37 16,0 37-16,0-37 15,0 37-15,0-146 47,0 37-31,0-73-16,0 36 15,0 37-15,0-36 0,0 35 16,0-35-16,0 35 0,0-35 0,37 36 16,-37-37-16,0 37 0,0-37 15,36 73 1,0 73-16,-36-37 16,36 37-16,1-37 15,-37 36-15,36-35 0,-36 35 16,36-35-16,-36 35 0,37-72 0,-1 36 15,-36 37-15,36-73 0,-36 36 0,36 37 16,1-73-16,-1 36 16,0-36-1,-36-36 1,0-37 0,0 37-16,0-37 15,0 37-15,0-36 0,0 35 0,0-35 16,0 35-16,0-35 0,0 36 15,-36 36-15,36-73 0,0 37 0,0-37 16,0 37-16,0-37 31</inkml:trace>
          <inkml:trace contextRef="#ctx0" brushRef="#br0" timeOffset="3467.6493">4899 109 0,'-36'0'0,"-1"73"16,37-37-1,0 37-15,0-37 16,0 36-16,-36-35 0,36 35 0,0-35 15,0 35-15,0-36 0,0 37 0,0-37 16,0 37-16,0-37 16,36-36-16,-36 73 0,-36-73 15,36-73 1</inkml:trace>
          <inkml:trace contextRef="#ctx0" brushRef="#br0" timeOffset="3686.4048">4463 182 0,'37'0'16,"-1"0"0,0 0-16,1-73 0,-1 73 0,0 0 15,0 0-15,1-36 0,35 36 16,-35 0-16,-1 0 0,0 0 0,0 0 15,1 0-15,-1 0 0,0 0 0,1 0 16,-1 0-16,0 0 16</inkml:trace>
        </inkml:traceGroup>
        <inkml:traceGroup>
          <inkml:annotationXML>
            <emma:emma xmlns:emma="http://www.w3.org/2003/04/emma" version="1.0">
              <emma:interpretation id="{B207D66D-8176-46FA-8DF8-03F0A4E44FE9}" emma:medium="tactile" emma:mode="ink">
                <msink:context xmlns:msink="http://schemas.microsoft.com/ink/2010/main" type="inkWord" rotatedBoundingBox="16399,544 21189,540 21190,1740 16400,1744"/>
              </emma:interpretation>
              <emma:one-of disjunction-type="recognition" id="oneOf1">
                <emma:interpretation id="interp5" emma:lang="en-US" emma:confidence="1">
                  <emma:literal>PROPERTY</emma:literal>
                </emma:interpretation>
                <emma:interpretation id="interp6" emma:lang="en-US" emma:confidence="0">
                  <emma:literal>PROPER TY</emma:literal>
                </emma:interpretation>
                <emma:interpretation id="interp7" emma:lang="en-US" emma:confidence="0">
                  <emma:literal>PROPER T4</emma:literal>
                </emma:interpretation>
                <emma:interpretation id="interp8" emma:lang="en-US" emma:confidence="0">
                  <emma:literal>PROPER Ty</emma:literal>
                </emma:interpretation>
                <emma:interpretation id="interp9" emma:lang="en-US" emma:confidence="0">
                  <emma:literal>PROPER ty</emma:literal>
                </emma:interpretation>
              </emma:one-of>
            </emma:emma>
          </inkml:annotationXML>
          <inkml:trace contextRef="#ctx0" brushRef="#br0" timeOffset="8093.0217">6495 182 0,'37'0'16,"-37"-73"-1,36 73-15,0 0 16,1-36-1,-1 36-15,0 0 0,0 0 16,1 0-16,-1 0 0,0 0 0,1 0 16,-1 0-16,0 0 0,0 0 0,1 0 15,-37 36 1,0 37-16,0-37 16,0 37-16,-37-73 0,37 36 15,0 36-15,-36-72 0,0 37 16,36 35-16,-36-72 0,-1 0 0,1 37 15,0-37-15,-1 0 16,1 72-16,0-72 16,36-72-16,-36 72 0,-1 0 15,37-37 1</inkml:trace>
          <inkml:trace contextRef="#ctx0" brushRef="#br0" timeOffset="7686.7657">6532 182 0,'0'-73'47,"0"146"0,0-37-31,0 37-1,0-37-15,0 36 0,0 37 16,0 0-16,0-73 0,0 37 16,0-37-16,0 37 0,0-37 15,0 37-15,0-37 0,0 37 16,0-146 31,0 37-47</inkml:trace>
          <inkml:trace contextRef="#ctx0" brushRef="#br0" timeOffset="8405.5443">7185 182 0,'0'36'47,"0"37"-47,0-37 16,-36 36-16,36 37 0,0 0 15,0-73-15,0 37 0,0-37 16,0 37-16,0-37 16,0 37-16,0-37 15,0-72 1</inkml:trace>
          <inkml:trace contextRef="#ctx0" brushRef="#br0" timeOffset="8796.1584">7185 218 0,'0'-36'0,"36"36"0,0 0 15,1-73 1,-1 73-16,0 0 15,1 0-15,-1 0 16,-36 73-16,36-73 0,0 0 16,1 0-16,-37 36 15,0 37-15,0-37 16,-37 36-16,1-72 16,0 37-1,36 35-15,-36-72 0,-1 0 0,-35 37 16,35-37-1,1 0-15,36 72 0,-36-72 0,0 0 16,36 36-16,0 37 16,36-73-1,-36 36-15,36-36 0,0 73 16,1-73-16,-1 0 0,0 0 16,1 0-16,-1 0 0,0 0 15,-36 36-15,36-36 0,1 0 16,-1 0 15,-36-36-31</inkml:trace>
          <inkml:trace contextRef="#ctx0" brushRef="#br0" timeOffset="9171.1667">7947 218 0,'-36'-36'0,"-1"36"16,1 0-16,0 0 15,36 36-15,-37 37 0,37-37 16,-36 36-16,36-35 16,0 35-16,0-35 0,0 35 15,0-36-15,36 37 0,1-37 16,-37 37-16,36-73 0,0 0 15,1 36 1,-1-36-16,0-36 0,0 36 16,1 0-16,-37-73 0,36 37 15,-36-37 1,0 37-16,0-36 16,0 35-16,0-35 0,-36 35 15,-1-35-15,37 36 0,-36 36 16,36-73-16,-36 73 0,0-36 15,-1 36-15,1 0 16,36 36-16</inkml:trace>
          <inkml:trace contextRef="#ctx0" brushRef="#br0" timeOffset="9452.4048">8310 182 0,'-37'0'15,"37"36"-15,0 37 16,0-37-16,0 36 16,0-35-16,0 35 0,0-35 0,0 35 15,37-36-15,-37 37 0,0-37 0,0 37 16,0-37-16,0 37 0,0-37 15,36-36 1,-36 73-16,0-146 16,0 37-16</inkml:trace>
          <inkml:trace contextRef="#ctx0" brushRef="#br0" timeOffset="9780.5457">8310 218 0,'36'0'0,"-36"-36"15,36 36-15,1 0 16,-1 0-16,0 0 16,0-73-16,1 73 0,-1 0 15,0 0-15,1 0 0,-1 0 16,-36 73-16,36-73 0,-36 36 15,0 37-15,-36-37 16,36 36-16,-36-35 16,-1-37-16,37 72 0,-36-72 0,0 0 15,36 37-15,-37-37 0,1 72 0,0-72 16,0 0-16,-1 0 16,1 0-16,0 0 15,36-72-15,0 35 31</inkml:trace>
          <inkml:trace contextRef="#ctx0" brushRef="#br0" timeOffset="10093.0362">8927 218 0,'-37'0'16,"1"73"-1,36-37-15,-36 36 16,36-35-16,0 35 0,0-35 16,-37 35-16,37-36 0,0 37 15,37-37-15,-37 37 0,0-37 16,0 37-16,36-73 0,0 0 15,-36 36-15,37-36 16,-1 0-16,0 0 0,0 0 16,-36-36-16,37 36 0,-1 0 0,0-73 15,-36 37-15,37 36 16</inkml:trace>
          <inkml:trace contextRef="#ctx0" brushRef="#br0" timeOffset="10530.5493">8818 436 0,'-37'72'0,"37"-35"15,0 35-15,37-72 16,-1 0 0,0 0-16,1 0 15,-1 0-15,0 0 16,0-72-16,1 72 0,-37-37 0,36 37 15</inkml:trace>
          <inkml:trace contextRef="#ctx0" brushRef="#br0" timeOffset="10327.4126">8854 291 0,'-36'-73'16,"36"37"-1,36 36 1,0 0-16,1 0 15,-1 0-15,0 0 16,0 0-16,1-73 0,-1 73 16,0 0-16,-36-36 0,37 36 15</inkml:trace>
          <inkml:trace contextRef="#ctx0" brushRef="#br0" timeOffset="11139.9245">9580 291 0,'0'36'0,"-37"36"0,1-72 15,36 37-15,0 35 16,0-35-16,-36 35 0,36 37 16,0-73-16,0 37 0,-36-73 15,36 36-15,0 37 0,0-37 16,0 37-16,0-146 47,0 37-32,0-37-15,-37 37 16,37-37-16,0 37 0,37-37 16,-37 37-16,0-36 0,0 35 0,36-72 15,0 1-15,0 35 16,-36 37-16,37 36 0,-1-73 16,0 73-16,1 0 15,-1 73-15,0-73 16,0 36-1,-36 37-15,0-37 16,0 36-16,0-35 16,-36-37-16,36 72 15,-36-72-15,0 37 0,-1-37 16,1 0-16,0 72 0,-1-72 16,1 0-16,0 0 15,0 0-15,36 36 16,0 37-16,36-73 15,-36 36-15,36 37 16,0-73-16,1 0 16,-1 36-16,0-36 0,1 73 15,-1-73-15,0 0 0,0 0 16,1 36-16,-1-36 0,-36 73 16,36-73-16,-36-73 31,37 73-31</inkml:trace>
          <inkml:trace contextRef="#ctx0" brushRef="#br0" timeOffset="11483.6735">9979 291 0,'-36'0'15,"72"0"17,0 0-17,0 0-15,1 0 0,-1 0 16,0 0-16,1 0 0,-1 0 0,36 0 15,-35 0-15,-1 0 0,0 0 0,1 0 16,-1 0-16,0-73 0,0 73 16,1 0-16,-1 0 15</inkml:trace>
          <inkml:trace contextRef="#ctx0" brushRef="#br0" timeOffset="11749.3005">10378 218 0,'-36'0'16,"-1"73"-16,37-37 31,0 36-31,-36-72 0,36 37 16,0 35-16,0 37 0,36-73 15,-36 37-15,0-37 0,0 37 16,0-37-16,37 37 16,-37-37-1,0 37-15,36-73 47</inkml:trace>
          <inkml:trace contextRef="#ctx0" brushRef="#br0" timeOffset="12014.9293">10813 109 0,'0'73'15,"0"-37"1,37 37-16,-1-37 16,-36 36-16,36-72 0,-36 109 15,37-109-15,-1 37 0,-36 35 0,36-72 16,-36 36-16,36-36 0,-36 73 0,37-73 16,-1 0-1,-36-73-15,36 37 16</inkml:trace>
          <inkml:trace contextRef="#ctx0" brushRef="#br0" timeOffset="12249.3134">11285 182 0,'-36'0'0,"36"36"15,-36 37-15,36-37 16,-37 36-16,1 37 15,36-72-15,-36 35 0,36-36 0,-37 37 16,37 36-16,-36-109 0,36 109 16,0 0-16,-36-109 0,36 36 15,0 36-15,0-35 0,0 35 16</inkml:trace>
        </inkml:traceGroup>
      </inkml:traceGroup>
    </inkml:traceGroup>
    <inkml:traceGroup>
      <inkml:annotationXML>
        <emma:emma xmlns:emma="http://www.w3.org/2003/04/emma" version="1.0">
          <emma:interpretation id="{ADB4D889-BE31-4C03-8606-E2C6B3FAFDAA}" emma:medium="tactile" emma:mode="ink">
            <msink:context xmlns:msink="http://schemas.microsoft.com/ink/2010/main" type="paragraph" rotatedBoundingBox="2301,1317 19533,1967 19439,4469 2207,38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589548-20FB-4958-BB81-3E945FE82CFC}" emma:medium="tactile" emma:mode="ink">
              <msink:context xmlns:msink="http://schemas.microsoft.com/ink/2010/main" type="line" rotatedBoundingBox="2301,1317 19533,1967 19439,4469 2207,3819"/>
            </emma:interpretation>
          </emma:emma>
        </inkml:annotationXML>
        <inkml:traceGroup>
          <inkml:annotationXML>
            <emma:emma xmlns:emma="http://www.w3.org/2003/04/emma" version="1.0">
              <emma:interpretation id="{62EA1E75-9815-43E1-9914-C5969EF8D758}" emma:medium="tactile" emma:mode="ink">
                <msink:context xmlns:msink="http://schemas.microsoft.com/ink/2010/main" type="inkWord" rotatedBoundingBox="2273,2060 3608,2111 3569,3124 2235,3073"/>
              </emma:interpretation>
              <emma:one-of disjunction-type="recognition" id="oneOf2">
                <emma:interpretation id="interp10" emma:lang="en-US" emma:confidence="1">
                  <emma:literal>for</emma:literal>
                </emma:interpretation>
                <emma:interpretation id="interp11" emma:lang="en-US" emma:confidence="0">
                  <emma:literal>tor</emma:literal>
                </emma:interpretation>
                <emma:interpretation id="interp12" emma:lang="en-US" emma:confidence="0">
                  <emma:literal>For</emma:literal>
                </emma:interpretation>
                <emma:interpretation id="interp13" emma:lang="en-US" emma:confidence="0">
                  <emma:literal>far</emma:literal>
                </emma:interpretation>
                <emma:interpretation id="interp14" emma:lang="en-US" emma:confidence="0">
                  <emma:literal>for'</emma:literal>
                </emma:interpretation>
              </emma:one-of>
            </emma:emma>
          </inkml:annotationXML>
          <inkml:trace contextRef="#ctx0" brushRef="#br0" timeOffset="21269.7603">-7329 1706 0,'-37'0'16,"1"0"15,36-73-31,-36 73 16,36-36-1,-37 36-15,1 0 16,0 0 0,36 36-1,0 37 1,0-37 0,0 37-1,0-37-15,36 36 16,-36 37-16,36-72 15,-36 35-15,0-36 0,37 37 16,-37-37-16,36 37 0,-36-37 16,0 37-16,36-73 0,-36 36 15,0 37-15,0-37 32,-36-36-17,36-36-15</inkml:trace>
          <inkml:trace contextRef="#ctx0" brushRef="#br0" timeOffset="21535.3703">-7656 2250 0,'36'0'47,"1"0"-47,-37-73 0,36 73 16,0 0-16,-36-36 0,36 36 0,1 0 16,-1 0-16,0 0 15,1-72-15,-1 72 0,0 0 16,-36-37-16,36 37 0,1 0 15</inkml:trace>
          <inkml:trace contextRef="#ctx0" brushRef="#br0" timeOffset="21894.8034">-6967 1923 0,'-36'0'0,"0"0"16,36 37 0,-36-37-16,36 72 0,-37-35 15,37 35-15,0-36 0,0 37 16,0-37-16,0 37 0,37-73 16,-37 36-16,36 37 0,0-73 15,0 0 1,1 0-16,-1 0 15,0 0-15,1-73 16,-37 37 0,0-37-16,0 37 15,-37 36-15,37-73 0,-36 37 16,36-36-16,-36 72 16,36-37-16,-37 37 0,1-72 15,36 35-15,-36 37 16</inkml:trace>
          <inkml:trace contextRef="#ctx0" brushRef="#br0" timeOffset="22394.7743">-6567 2032 0,'-37'0'0,"37"37"31,0 35-15,0-36 15,0 37-15,37-73-16,-37 36 0,0 37 15,0-37-15,0 37 0,0-37 16,36-36-16,-36 73 0,0-182 63,-36 109-63,36-73 15,0 37-15,-37 36 16,37-73-16,0 37 15,0-37-15,0 37 16,37 36-16,-1 0 16,0 0-16,0 0 0,1 0 15,-1 0 1,0 0-16,-36-72 0,37 72 16</inkml:trace>
        </inkml:traceGroup>
        <inkml:traceGroup>
          <inkml:annotationXML>
            <emma:emma xmlns:emma="http://www.w3.org/2003/04/emma" version="1.0">
              <emma:interpretation id="{310643E4-0600-4342-A0F4-A52D50871AFD}" emma:medium="tactile" emma:mode="ink">
                <msink:context xmlns:msink="http://schemas.microsoft.com/ink/2010/main" type="inkWord" rotatedBoundingBox="5137,2078 7170,2155 7133,3145 5100,3068"/>
              </emma:interpretation>
              <emma:one-of disjunction-type="recognition" id="oneOf3">
                <emma:interpretation id="interp15" emma:lang="en-US" emma:confidence="0">
                  <emma:literal>also</emma:literal>
                </emma:interpretation>
                <emma:interpretation id="interp16" emma:lang="en-US" emma:confidence="0">
                  <emma:literal>ago</emma:literal>
                </emma:interpretation>
                <emma:interpretation id="interp17" emma:lang="en-US" emma:confidence="0">
                  <emma:literal>ash</emma:literal>
                </emma:interpretation>
                <emma:interpretation id="interp18" emma:lang="en-US" emma:confidence="0">
                  <emma:literal>auto</emma:literal>
                </emma:interpretation>
                <emma:interpretation id="interp19" emma:lang="en-US" emma:confidence="0">
                  <emma:literal>asso</emma:literal>
                </emma:interpretation>
              </emma:one-of>
            </emma:emma>
          </inkml:annotationXML>
          <inkml:trace contextRef="#ctx0" brushRef="#br0" timeOffset="32171.7406">-4064 1706 0,'-36'0'0,"36"-73"16,0 146 46,36-73-46,1 36-1,-1 37 1,0-73-16,0 0 16,1 36-16,-1 36 0,0-72 15,1 0-15,-1 0 0,0 0 16,0 37-16,1-37 0,-37 72 31,36-72-31,0 0 16,-72 0-1,0 0 1,-1 0 0,-71 37 15,71-37-15,1 72-16,0-72 15,-1 0 1,37 36 15</inkml:trace>
          <inkml:trace contextRef="#ctx0" brushRef="#br0" timeOffset="32484.3038">-3919 2359 0,'37'0'31,"-1"0"-15,0 0-1,1 0-15,-1 0 16,0 0-16,0 0 0,-36-73 0,37 73 16,-1 0-16,0 0 15,1 0-15,-1 0 32</inkml:trace>
          <inkml:trace contextRef="#ctx0" brushRef="#br0" timeOffset="32906.1323">-3084 1815 0,'0'-73'0,"-36"73"16,-1 73-16,1-73 16,0 0-1,36 36-15,-36 36 0,36-35 16,-37 35-16,37-35 16,37 35-16,-37-36 0,0 37 15,36-37-15,-36 37 16,36-73-16,0 36 0,-36 37 0,37-73 15,-1 0-15,0 0 0,1 0 0,-1 0 16,0 0-16,0 0 0,1-73 16,-1 37-16,0 36 0,1-73 15,-37 37-15,0-37 16,0 37-16,0-36 16,0 35-16,-37 37 0,1-72 15,0 35-15,-1 37 0,37-72 0,-36 72 16,0-36-16,0 36 0,-1 0 0</inkml:trace>
          <inkml:trace contextRef="#ctx0" brushRef="#br0" timeOffset="31635.0403">-4463 2250 0,'-36'0'32,"36"-73"30,0 37-46,-36 36-1,36-72-15,0 35 16,-37 37-16,37-72 16,-36 72-16,36-37 15,-36 37-15,36 37 16,-37-37 0,37 72-16,-36-72 0,0 37 15,36 35-15,-36-36 16,36 37-16,0-37 15,0 37-15,0-37 16,0 37-16,36-73 16,0 36-16,0-36 15,1 0 1,-1 0 0,-36-36-1,36 36-15,-36-73 16,0 37-16,37 36 15,-37-73-15,0 37 16,36 36-16,-36-73 0,0 37 16,0 72 46,36 37-46,-36-37-16,0 37 15,0-37-15,36 37 0,-36-37 16,0 37 0,37-73-16,-37 36 15,0-72 1,0-37 15,0 37-31</inkml:trace>
        </inkml:traceGroup>
        <inkml:traceGroup>
          <inkml:annotationXML>
            <emma:emma xmlns:emma="http://www.w3.org/2003/04/emma" version="1.0">
              <emma:interpretation id="{5003D40A-BE7F-42CE-BD54-A97FD571FB20}" emma:medium="tactile" emma:mode="ink">
                <msink:context xmlns:msink="http://schemas.microsoft.com/ink/2010/main" type="inkWord" rotatedBoundingBox="8440,2023 9829,2076 9790,3131 8400,3079"/>
              </emma:interpretation>
              <emma:one-of disjunction-type="recognition" id="oneOf4">
                <emma:interpretation id="interp20" emma:lang="en-US" emma:confidence="1">
                  <emma:literal>and</emma:literal>
                </emma:interpretation>
                <emma:interpretation id="interp21" emma:lang="en-US" emma:confidence="0">
                  <emma:literal>arid</emma:literal>
                </emma:interpretation>
                <emma:interpretation id="interp22" emma:lang="en-US" emma:confidence="0">
                  <emma:literal>And</emma:literal>
                </emma:interpretation>
                <emma:interpretation id="interp23" emma:lang="en-US" emma:confidence="0">
                  <emma:literal>avid</emma:literal>
                </emma:interpretation>
                <emma:interpretation id="interp24" emma:lang="en-US" emma:confidence="0">
                  <emma:literal>find</emma:literal>
                </emma:interpretation>
              </emma:one-of>
            </emma:emma>
          </inkml:annotationXML>
          <inkml:trace contextRef="#ctx0" brushRef="#br0" timeOffset="33828.0353">-1197 2250 0,'-36'0'16,"-1"-73"-1,37 37 1,-36 36 0,0-72-1,-1 35 1,1 37-1,36 37-15,-36-37 0,36 72 16,-36-72-16,36 36 16,0 37-16,0-37 0,0 37 15,72 145 17,-36-218-32,-36 36 15,37-36-15,-1 0 0,-36-36 16,36 36-16,-36-73 15,37 73-15,-37-36 0,0-37 16,0 37-16,0-37 16,0 37-1,0 72 17,0 37-17,36-37-15,-36 37 16,36-37-1,-36 37-15,36-73 16,1 0 0</inkml:trace>
          <inkml:trace contextRef="#ctx0" brushRef="#br0" timeOffset="34231.7681">-907 2250 0,'-36'0'16,"0"0"-1,36 36-15,0 37 0,36-37 32,-36 37-32,0-37 15,36-36 1,-36-36 15,0-37-15,0 37-16,0-73 31,73-72-15,-37 181-1,0 0 1,-36 72-16,37-72 0,-37 36 15,0 37-15,36-73 0,-36 36 0,0 37 16,36-37 0,-36 37-16,0-37 15,0-72 1</inkml:trace>
          <inkml:trace contextRef="#ctx0" brushRef="#br0" timeOffset="34559.9026">-217 2250 0,'-37'0'0,"1"0"15,36-73-15,0 37 16,-36 36-16,-1 0 15,1 0 1,0 0 0,36 36-16,-36 37 0,-1-37 15,37 37-15,0-37 0,0 37 0,0-37 16,0 37 0,37-73-16,-37 36 0,36-36 15,0 0-15,0 0 16,-36-36-16,37 36 0,-1 0 0,0-73 15,1 37 1,-1-37-16</inkml:trace>
          <inkml:trace contextRef="#ctx0" brushRef="#br0" timeOffset="34794.287">-254 1706 0,'-36'-73'16,"36"37"-1,-36 36-15,36 36 0,0 37 16,36-37 0,-36 37-16,0-37 15,36 36-15,-36-35 16,37 35-16,-37-35 0,0 35 16,36-36-16,-36 37 0,36-37 15,-36 37-15,0-37 16,36-36-16,-36 73 0,0-37 31</inkml:trace>
        </inkml:traceGroup>
        <inkml:traceGroup>
          <inkml:annotationXML>
            <emma:emma xmlns:emma="http://www.w3.org/2003/04/emma" version="1.0">
              <emma:interpretation id="{074C2C3A-E700-4BF6-84C8-A7B4ECD2A042}" emma:medium="tactile" emma:mode="ink">
                <msink:context xmlns:msink="http://schemas.microsoft.com/ink/2010/main" type="inkWord" rotatedBoundingBox="10595,2104 12473,2174 12434,3221 10555,3150"/>
              </emma:interpretation>
              <emma:one-of disjunction-type="recognition" id="oneOf5">
                <emma:interpretation id="interp25" emma:lang="en-US" emma:confidence="0">
                  <emma:literal>bs.0</emma:literal>
                </emma:interpretation>
                <emma:interpretation id="interp26" emma:lang="en-US" emma:confidence="0">
                  <emma:literal>boo</emma:literal>
                </emma:interpretation>
                <emma:interpretation id="interp27" emma:lang="en-US" emma:confidence="0">
                  <emma:literal>bro</emma:literal>
                </emma:interpretation>
                <emma:interpretation id="interp28" emma:lang="en-US" emma:confidence="0">
                  <emma:literal>bio</emma:literal>
                </emma:interpretation>
                <emma:interpretation id="interp29" emma:lang="en-US" emma:confidence="0">
                  <emma:literal>b3.0</emma:literal>
                </emma:interpretation>
              </emma:one-of>
            </emma:emma>
          </inkml:annotationXML>
          <inkml:trace contextRef="#ctx0" brushRef="#br0" timeOffset="35903.6998">690 1633 0,'0'73'46,"0"-37"-30,0 37-16,0 35 16,36 1-16,-36 0 15,0 0-15,36-73 16,-36 37-16,0-37 0,0 37 0,37-37 16,-37 37-16,0-37 15,0 36-15,36-72 0,-36-72 47,0 36-31,0-37-16,0 37 15,0-37-15,36 37 0,-36-73 16,36 109-16,1 0 16,-37-73-16,36 37 0,0 36 15,1 0-15,-1 0 16,0 0-16,0 36 15,-36 37-15,37-73 16,-37 36-16,0 37 0,0-37 16,0 37-16,-37-73 0,37 36 15,-36 37-15,0-73 16,36 36-16,-36-36 0,-1 72 0,1-72 16,0 0-16,-1 0 0,1 0 15,0 0-15,0 0 16,36-72-16,-37 72 15</inkml:trace>
          <inkml:trace contextRef="#ctx0" brushRef="#br0" timeOffset="36341.1727">1307 1706 0,'-37'0'16,"37"36"-16,37-36 15,-37 73-15,36-73 16,0 36-16,0-36 15,-36 72-15,37-72 0,-1 0 0,0 0 16,1 37-16,-1-37 0,0 72 16,0-72-16,1 0 15,-1 0-15,-36 37 16,36-37-16,-72 0 31,36 72-31,-36-72 16,-1 0-1,1 36-15,0-36 16,36 73-16,-36-73 0,-1 0 16,1 0-16,36 36 15,-36-36 1</inkml:trace>
          <inkml:trace contextRef="#ctx0" brushRef="#br0" timeOffset="36653.6723">1415 2504 0,'0'73'15,"37"-73"32,-1 0-31,0 0-16,1 0 0,-1 0 16,0-73-16,0 73 15,1 0-15,-1-36 16,0 36-16</inkml:trace>
          <inkml:trace contextRef="#ctx0" brushRef="#br0" timeOffset="37106.796">2395 1815 0,'-36'0'16,"36"-73"-16,-36 73 16,-1 0-16,1 0 15,0 0-15,36 73 16,-37-73-16,1 0 0,0 36 15,0 36-15,-1-35 16,37 35-16,-36-35 0,36 35 0,0-36 16,0 37-16,0-37 0,0 37 15,0-37-15,36 37 0,1-37 16,-37 37-16,36-73 0,0 36 0,0-36 16,1 0-16,-1 72 0,0-72 0,1 0 15,-1-72-15,0 72 0,0-36 16,1 36-16,-1 0 0,-36-73 15,36 37-15,-36-37 16,0 37-16,0-37 16,0 37-16,0-37 0,0 37 0,-36-36 15,0 35-15,36-35 0,-37 35 16,1 37-16,0-72 16,0 36-16,-1 36 0</inkml:trace>
        </inkml:traceGroup>
        <inkml:traceGroup>
          <inkml:annotationXML>
            <emma:emma xmlns:emma="http://www.w3.org/2003/04/emma" version="1.0">
              <emma:interpretation id="{84B01129-6276-4B64-B023-97381B43358B}" emma:medium="tactile" emma:mode="ink">
                <msink:context xmlns:msink="http://schemas.microsoft.com/ink/2010/main" type="inkWord" rotatedBoundingBox="14067,2112 15784,2176 15702,4328 13986,4263"/>
              </emma:interpretation>
              <emma:one-of disjunction-type="recognition" id="oneOf6">
                <emma:interpretation id="interp30" emma:lang="en-US" emma:confidence="0">
                  <emma:literal>tats</emma:literal>
                </emma:interpretation>
                <emma:interpretation id="interp31" emma:lang="en-US" emma:confidence="0">
                  <emma:literal>Tats</emma:literal>
                </emma:interpretation>
                <emma:interpretation id="interp32" emma:lang="en-US" emma:confidence="0">
                  <emma:literal>Tass</emma:literal>
                </emma:interpretation>
                <emma:interpretation id="interp33" emma:lang="en-US" emma:confidence="0">
                  <emma:literal>Thais</emma:literal>
                </emma:interpretation>
                <emma:interpretation id="interp34" emma:lang="en-US" emma:confidence="0">
                  <emma:literal>Tabs</emma:literal>
                </emma:interpretation>
              </emma:one-of>
            </emma:emma>
          </inkml:annotationXML>
          <inkml:trace contextRef="#ctx0" brushRef="#br0" timeOffset="41231.8391">5117 2939 0,'0'73'79,"36"-73"-79,-36 36 15,0 37 1,36-37-16,-36 37 0,0-37 15,0 37-15,36-37 16,-36 36-16,0-35 16,0-74 31,37 37-32,-37-72-15,0 36 0,36 36 16,-36-73-16,36 37 15,1 36-15,-1-73 16,0 73-16,0 0 16,1 0-16,-1 0 15,0 73-15,1-73 16,-37 36-16,0 37 16,36-73-16,-36 36 15,0 36-15,-36-72 16,36 37-16,0 35 15,-37-72-15,1 0 16,0 37-16,-1-37 16,1 0-16,0 0 0,0 0 15,-1 0-15,37-37 16,-36 37-16,0 0 0,36-72 16</inkml:trace>
          <inkml:trace contextRef="#ctx0" brushRef="#br0" timeOffset="40216.2165">5262 2032 0,'-37'0'16,"37"-72"-1,0 35 1,-36 37-16,0 0 16,0 0-16,36-72 15,-37 72-15,1 0 16,0 72-16,-1-72 15,1 0-15,0 0 0,0 0 16,36 37-16,0 35 16,-37-72-16,37 37 15,0 35-15,0-36 0,37 37 16,-37-37 0,36 37-16,0-73 0,-36 36 15,36-36-15,1 73 0,-1-73 16,0 0-16,1-73 15,-1 37-15,0 36 16,-36-73-16,36 37 16,-36-37-1,0-72 1,0 182 31,37-37-47,-37 72 0,0-36 15,36 37-15,0-73 16,-36 36-16,37 37 16,-1-73 15</inkml:trace>
          <inkml:trace contextRef="#ctx0" brushRef="#br0" timeOffset="40591.2204">4790 2794 0,'36'0'31,"1"0"-15,-1 0-16,0 0 0,0 0 16,1 0-16,-1 0 0,0 0 15,37-72-15,-37 72 0,37-37 0,-37 37 16,0 0-16,37 0 0,-37-72 0,0 72 15,1-36-15,-1 36 16,0 0-16,1 0 16,-37 36 15</inkml:trace>
          <inkml:trace contextRef="#ctx0" brushRef="#br0" timeOffset="39325.5664">4318 1706 0,'0'36'62,"0"37"-31,37-73-31,-37 36 16,0 36-16,0-35 16,0 35-16,0 37 0,0-73 15,0 37-15,0 36 0,0 0 0,36-73 16,-36 73-16,0-37 0,0 37 0,36 0 15,-36-73-15,0 37 0,0 36 0,36-73 16,-36 37-16,0-37 0,0 37 16,0-37-16,37 36 0,-37-35 0,0 144 15,36-72 17,-36-73-32,-36-72 46,36-37-30,0 37-16,-37 36 16,37-72-16,0 35 0,-36 37 0,36-72 15,0 35-15,-36-35 0,36 36 0,-36-37 16,36 37-16,-37 36 0,37-73 16,-36 73-16,36-36 0,-36 36 15,-1 0-15,1 36 16,36 37-16,-36-73 15,36 36 1,-36-36-16,36 73 16,36-73-1</inkml:trace>
          <inkml:trace contextRef="#ctx0" brushRef="#br0" timeOffset="41966.2701">4355 1815 0,'-37'0'47,"37"36"15,37-36-62,-1-36 16,0 36-16,0 0 15,1 0-15,-1 0 0,37 0 0,-37 0 16,36 0-16,1-73 0,0 73 16,-1 0-16,1 0 0,36 0 0,-37-36 15,1 36-15,-1 0 0,1 0 0,-1 0 16,-35 0-16,35 0 0,-35 0 0,35 0 15,-36 0-15,1 0 0,-1 0 16,0 0-16,1 0 16</inkml:trace>
        </inkml:traceGroup>
        <inkml:traceGroup>
          <inkml:annotationXML>
            <emma:emma xmlns:emma="http://www.w3.org/2003/04/emma" version="1.0">
              <emma:interpretation id="{A282C415-8D2A-4B13-A934-132E49DA578F}" emma:medium="tactile" emma:mode="ink">
                <msink:context xmlns:msink="http://schemas.microsoft.com/ink/2010/main" type="inkWord" rotatedBoundingBox="16582,1856 19533,1967 19442,4389 16491,4278"/>
              </emma:interpretation>
              <emma:one-of disjunction-type="recognition" id="oneOf7">
                <emma:interpretation id="interp35" emma:lang="en-US" emma:confidence="0">
                  <emma:literal>tats</emma:literal>
                </emma:interpretation>
                <emma:interpretation id="interp36" emma:lang="en-US" emma:confidence="0">
                  <emma:literal>takes</emma:literal>
                </emma:interpretation>
                <emma:interpretation id="interp37" emma:lang="en-US" emma:confidence="0">
                  <emma:literal>taxes</emma:literal>
                </emma:interpretation>
                <emma:interpretation id="interp38" emma:lang="en-US" emma:confidence="0">
                  <emma:literal>taxis</emma:literal>
                </emma:interpretation>
                <emma:interpretation id="interp39" emma:lang="en-US" emma:confidence="0">
                  <emma:literal>tapes</emma:literal>
                </emma:interpretation>
              </emma:one-of>
            </emma:emma>
          </inkml:annotationXML>
          <inkml:trace contextRef="#ctx0" brushRef="#br0" timeOffset="46606.4059">8854 3230 0,'0'-73'0,"-36"73"16,36-36-16,0 72 78,0 37-78,0 36 15,0-73-15,36 36 16,-36-35-16,0 35 0,0-35 16,0 35-16,0-36 15,36-36 17,-36-36-17,37 36-15,-37-72 16,36 72-16,-36-37 0,36 37 15,-36-72-15,36 35 0,1 37 0,-1-72 16,0 36 0,1 36-16,-1 0 0,0 36 15,0 36-15,1-72 16,-37 37-16,0 35 16,0-35-1,0 35-15,-37-72 16,37 36-16,-36-36 15,36 73-15,-36-73 0,0 0 16,-1 0-16,1 0 16,0 0-16,-1 0 0,-35 0 15,36 0 1,36-73-16</inkml:trace>
          <inkml:trace contextRef="#ctx0" brushRef="#br0" timeOffset="43746.9946">8237 1488 0,'-36'0'16,"36"36"31,0 37-47,36-73 15,-36 36-15,0 37 0,0-37 16,0 37-16,0-37 0,0 36 0,36-35 16,-36 35-16,0-35 0,0 35 15,37-36-15,-37 37 0,0-37 0,36 37 16,-36-37-16,36 37 0,-36-37 15,0 37 1,-36-146 31,36 37-47,-36 36 16,-1-73-16,37 37 15,-36 36-15,0-73 16,0 37-16,-1 36 0,1 0 15,0-73 1,-1 73-16,37 73 16,37-73 31,-37-73-32</inkml:trace>
          <inkml:trace contextRef="#ctx0" brushRef="#br0" timeOffset="45356.3963">8056 2794 0,'-37'0'0,"74"0"47,-1 0-31,0 0-16,1 0 0,-1 0 0,0 0 16,0 0-16,37-72 0,0 72 0,-1 0 15,-36-37-15,37 37 0,36 0 16,-37 0-16,1 0 0,0-72 0,35 72 15,-35 0-15,0-36 0,-1 36 0,-36 0 16,37 0-16,-37 0 0,1 0 0,-1 0 16,0 0-16,0 0 15,-72 0 1,0 0-16</inkml:trace>
          <inkml:trace contextRef="#ctx0" brushRef="#br0" timeOffset="44825.1935">8382 1633 0,'-36'0'16,"36"73"77,36-73-77,1 0 0,-1 0-16,0 0 15,0 0-15,1-73 16,-1 73-16,0 0 0,1 0 16,-1-36-16,36 36 0,-35 0 15,-1 0-15,37 0 0,-37 0 0,36-73 16,1 73-16,-37 0 0,1 0 0,35-36 15,-36 36-15,1 0 0,-1 0 16,0 0-16</inkml:trace>
          <inkml:trace contextRef="#ctx0" brushRef="#br0" timeOffset="46012.6521">8527 2903 0,'-36'0'31,"36"36"-15,0 37-1,0-37 1,36 37-16,-36 36 16,0 0-16,0-73 15,37 36-15,-37-35 0,0 35 0,0-35 16,36 35-16,-36-36 0,36 37 15,-36-37 1,37 37-16,-74-73 31,1 0 1,36-73-17,-36 37 1,-1-37-16,1 37 15,0 36 1,0 0-16,-1 0 16,1 0-1,0 0 1,72 0 15</inkml:trace>
          <inkml:trace contextRef="#ctx0" brushRef="#br0" timeOffset="47278.2791">8455 3012 0,'-36'0'16,"72"0"31,0 0-31,0 0-1,1 0-15,-1 0 16,0 0-16,37 0 0,-37-73 15,0 73-15,37 0 0,-37-36 0,37 36 16,-1 0-16,1 0 0,-37-72 0,37 72 16,-1-37-16,-35 37 0,35 0 0,-35 0 15,-1 0-15,0 0 0,0 0 16,1 0 0,-74 0 30</inkml:trace>
          <inkml:trace contextRef="#ctx0" brushRef="#br0" timeOffset="44340.8148">9108 2032 0,'0'-72'31,"-36"72"-31,36-37 16,-37 37-1,37-72-15,-36 72 16,36-36-16,-36 36 0,0 0 15,-1 0-15,1 0 16,0 0-16,-1 0 16,1 36-16,36 36 15,-36-72-15,36 37 0,0 35 16,0-35-16,0 35 0,36-72 16,-36 36-16,0 37 15,36-73-15,1 36 0,-1-36 16,-36 73-16,36-73 0,1 0 15,-1 0 1,-36-73-16,36 73 0,0-36 16,1-37-1,-37 37-15,0-36 16,0 35-16,36 37 31,-36 37-15,0 35-16,0-36 15,0 37-15,36-73 0,-36 36 16,0 37-16,37-73 16</inkml:trace>
          <inkml:trace contextRef="#ctx0" brushRef="#br0" timeOffset="42700.165">6641 2359 0,'36'0'16,"0"0"0,0 0-1,1 36-15,-1-36 0,0 0 16,1-36-16,-1 36 15,0 0-15,0 0 0,1 0 16,-1 0-16,0 0 16,-36-73-1</inkml:trace>
          <inkml:trace contextRef="#ctx0" brushRef="#br0" timeOffset="42965.751">6749 2685 0,'37'0'15,"-1"0"1,0 0-16,1 0 15,-1 0-15,0 0 0,0 0 16,1 0-16,-1 0 0,0 0 16,1 0-1,-1 0-15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5:18.8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4BA3797-A263-4BE0-AACF-5A51F6B44FBD}" emma:medium="tactile" emma:mode="ink">
          <msink:context xmlns:msink="http://schemas.microsoft.com/ink/2010/main" type="inkDrawing" rotatedBoundingBox="10339,1784 20826,1608 20829,1800 10343,1976" semanticType="underline" shapeName="Other">
            <msink:sourceLink direction="with" ref="{CF5974F1-A271-42F6-91CF-8A6D939F02CA}"/>
          </msink:context>
        </emma:interpretation>
      </emma:emma>
    </inkml:annotationXML>
    <inkml:trace contextRef="#ctx0" brushRef="#br0">109 221 0,'-37'0'15,"1"0"1,0 0 0,72 0 62,0 0-63,1 0 1,-1 0-16,0 0 16,0 0-1,1 0-15,-1 0 0,0 0 0,1 0 16,-1-72-16,0 72 0,0 0 15,37 0-15,-37 0 0,1 0 0,35 0 16,-36 0-16,37 0 0,0 0 0,-37 0 16,36 0-16,1 0 0,0 0 0,-37 0 15,36 0-15,1 0 0,-37 0 16,37 0-16,-1 0 0,-35 0 0,35 0 16,-35 0-16,35 0 0,-36 72 15,37-72-15,-37 0 0,37 0 0,-37 0 16,37 0-16,-37 0 0,37 0 0,-37 0 15,36 0-15,-35 0 0,35 0 0,-35 0 16,35 0-16,1 0 0,-37 0 16,37 0-16,-37 0 0,36 0 0,-35 0 15,35 0-15,1 0 0,-37 0 16,0 0-16,37 0 0,-37 0 0,37 0 16,-37 0-16,0 0 0,1 0 0,-1 0 15,0 0-15,1 0 0,-1 0 16,36 0-16,1 0 15,-37 0-15,1 0 0,-1 0 16,0 0-16,0 0 0,1 0 0,-1 0 16,0 0-16,1 0 0,-1 0 15,0 0-15,0 0 0,1 0 0,-1 0 16,0 0-16,1 0 0,-1 0 0,0 0 16,0 0-16,37 0 0,-37 0 0,1-72 15,-1 72-15,36 0 0,-35 0 16,-1 0-16,37 0 0,-37 0 0,0 0 15,0 0-15,1 0 0,35-37 16,-35 37-16,-1 0 0,0 0 0,0 0 16,1 0-16,-1 0 0,0 0 15,1 0-15,-1 0 0,0 0 0,0 0 16,1 0-16,-1 0 0,0 0 16,1 0-16,-1 0 0,0 0 0,0 0 15,1 0-15,-1 0 0,0 0 16,1 0-16,-1 0 0,0 0 15,0 0-15,1 0 0,-1 0 0,0 0 16,1 0-16,-1 0 0,0 0 16,0 0-16,1 0 0,-1 0 0,0 0 15,1 0-15,-1 0 0,0 0 0,0 0 16,1 0-16,-1 0 0,0 0 0,1 0 16,-1 0-16,0 0 0,0 0 15,37 0-15,-37 0 0,1 0 0,-1 37 16,0-37-16,0 0 0,1 0 15,-1 0-15,0 0 0,1 0 0,-1 0 16,0 72-16,0-72 0,1 0 0,-1 0 16,0 0-16,1 0 0,-1 0 15,0 0-15,0 0 0,1 0 0,-1 0 16,0 0-16,1 0 0,-1 0 0,0 0 16,0-72-16,1 72 15,-1 0-15,0 0 0,1 0 0,-1 0 16,0 0-16,0 0 0,-36-37 15,37 37-15,-1 0 0,0 0 16,1 0-16,-1 0 0,0 0 16,0 0-16,1 0 0,-1 0 0,0 0 15,1 0-15,-1 0 0,0 0 16,0 0-16,1 0 16,-1 0-16,0 0 0,1 0 15,-1 0-15,0 0 16,0 0-16,1 0 0,-1 0 15,0 0-15,1-72 0,-1 72 16,0 0-16,0 0 0,1 0 16,-1 0-16,0 0 0,1 0 15,-1 0-15,0 0 16,0 0-16,1 0 0,-1 0 16,-36-37-16,36 37 15,1 0-15,-1 0 0,0 0 16,0 0-16,1 0 0,-1 0 15,0 0-15,1 0 16,-1 0-16,0 0 0,0 0 0,1 0 16,-1 0-16,0 0 15,1 0-15,-1 0 0,0 0 16,0 0-16,1 0 0,-1 0 16,0 0-16,1 0 0,-37 37 15,36-37-15,0 0 0,0 0 16,1 0-16,-1 0 15,0 0-15,1 0 0,-1 0 16,-36 72-16,36-72 16,0 0-16,1 0 15,-1 0-15,0 0 16,-36-72 15,0 35 0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6:01.32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27FF1D5-3B0B-44A4-8502-960CFD9B6561}" emma:medium="tactile" emma:mode="ink">
          <msink:context xmlns:msink="http://schemas.microsoft.com/ink/2010/main" type="writingRegion" rotatedBoundingBox="7755,5448 7304,15321 4676,15201 5127,5328"/>
        </emma:interpretation>
      </emma:emma>
    </inkml:annotationXML>
    <inkml:traceGroup>
      <inkml:annotationXML>
        <emma:emma xmlns:emma="http://www.w3.org/2003/04/emma" version="1.0">
          <emma:interpretation id="{6843094C-A002-4A6A-B3DE-61E7705BDC8C}" emma:medium="tactile" emma:mode="ink">
            <msink:context xmlns:msink="http://schemas.microsoft.com/ink/2010/main" type="paragraph" rotatedBoundingBox="7755,5448 7304,15321 4676,15201 5127,53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42656F-1DB8-49A7-B38F-C46FA78D7239}" emma:medium="tactile" emma:mode="ink">
              <msink:context xmlns:msink="http://schemas.microsoft.com/ink/2010/main" type="line" rotatedBoundingBox="7755,5448 7304,15321 4676,15201 5127,5328"/>
            </emma:interpretation>
          </emma:emma>
        </inkml:annotationXML>
        <inkml:traceGroup>
          <inkml:annotationXML>
            <emma:emma xmlns:emma="http://www.w3.org/2003/04/emma" version="1.0">
              <emma:interpretation id="{2BF50FBE-26B7-4070-87D7-15401E5A06D3}" emma:medium="tactile" emma:mode="ink">
                <msink:context xmlns:msink="http://schemas.microsoft.com/ink/2010/main" type="inkWord" rotatedBoundingBox="4676,15201 5127,5328 7755,5448 7304,15321"/>
              </emma:interpretation>
              <emma:one-of disjunction-type="recognition" id="oneOf0">
                <emma:interpretation id="interp0" emma:lang="en-US" emma:confidence="0">
                  <emma:literal>it:</emma:literal>
                </emma:interpretation>
                <emma:interpretation id="interp1" emma:lang="en-US" emma:confidence="0">
                  <emma:literal>= ¥</emma:literal>
                </emma:interpretation>
                <emma:interpretation id="interp2" emma:lang="en-US" emma:confidence="0">
                  <emma:literal>= 1</emma:literal>
                </emma:interpretation>
                <emma:interpretation id="interp3" emma:lang="en-US" emma:confidence="0">
                  <emma:literal>*"I</emma:literal>
                </emma:interpretation>
                <emma:interpretation id="interp4" emma:lang="en-US" emma:confidence="0">
                  <emma:literal>= ;</emma:literal>
                </emma:interpretation>
              </emma:one-of>
            </emma:emma>
          </inkml:annotationXML>
          <inkml:trace contextRef="#ctx0" brushRef="#br0">446 218 0,'-37'-73'0,"1"37"15,0 36-15,-1-73 16,1 73-16,36-36 15,-36 36-15,0 0 0,-1 0 16,1 36 0,0-36-16,36 73 0,-37-73 15,37 36-15,0 37 16,-36-73-16,36 36 0,0 37 0,0-37 16,0 37-16,36-73 0,-36 36 15,37 36-15,-1-72 16,0 0-16,1 0 15,-1 0-15,0 0 0,0-72 16,1 36-16,-1-37 16,-36 37-1,0-37 1,0 37-16,36 36 31,-36 36-31,0 37 0,0-37 16,0 37-16,0-37 0,0 36 15,37-72-15,-37 37 0,0 35 0,36-35 16,-36 35-16,36-72 16,-36 36-16,0 37 15</inkml:trace>
          <inkml:trace contextRef="#ctx0" brushRef="#br0" timeOffset="-828.1696">-498 109 0,'0'36'63,"0"37"-47,0-37-1,0 37-15,0-37 0,0 37 16,0-37-16,0 36 15,0-35-15,0 35 0,36-72 16,-36 37-16,0 35 16,37-72-16,-1 0 15,0 0-15,-36-72 0,37 72 16,-1 0-16,0 0 16,0-37-16,1 37 0,-1 0 15,0 0-15,1 0 16</inkml:trace>
          <inkml:trace contextRef="#ctx0" brushRef="#br0" timeOffset="-515.6833">-135 145 0,'0'73'31,"0"-37"-15,0 37-16,36-37 15,-36 37-15,0-37 0,0 36 0,0-35 16,0 72-16,37-37 0,-37-36 15,0 37-15,0-37 0,0 37 16,36-73-16,-36 36 0,0 37 16,36-73 15</inkml:trace>
          <inkml:trace contextRef="#ctx0" brushRef="#br0" timeOffset="403.1268">-353 1306 0,'37'0'31,"-1"0"-15,0 0-1,0 0-15,1 0 0,-1 0 16,0 0-16,1-72 0,35 72 0,-36 0 15,37-36-15,0 36 0,-1 0 16,110-73 0,-110 73-16,1-36 0,-37 36 0,0 0 0,1 0 15,-1 0-15,0 0 16,-108 36 15</inkml:trace>
          <inkml:trace contextRef="#ctx0" brushRef="#br0" timeOffset="996.8811">-62 1742 0,'36'-73'31,"0"37"-15,0 36-16,1-73 16,-1 37-16,0 36 15,1 0-15,-1-72 0,0 72 0,0-37 16,1 37-16,-1 0 15,-36 37-15,0 35 16,0-36 0,-36 37-16,36-37 15,-37 37-15,1-37 0,36 37 16,-36-73-16,0 36 16,36 37-16,-37-73 0,1 0 31,36 36-31,36-72 0,1 36 15,-1 0 1,0 0-16,0 0 16,1 0-16,-1 0 15,0 0-15,1 0 16,-1 36-16,0-36 16,-36 72-16,36-72 0,-36 37 15,0 35 1,-72 37-1,36-109-15,-1 0 16,1 0-16,0 0 0,-1 0 16,1 36-16,0-36 0,0-36 15,-1 36-15,1 0 16,36-72-16</inkml:trace>
          <inkml:trace contextRef="#ctx0" brushRef="#br0" timeOffset="1418.7776">700 1343 0,'-37'0'15,"37"72"-15,-36-72 16,36 37-16,0 35 0,-36-72 15,36 36-15,0 37 0,0 36 16,0 0-16,0 0 16,0-73-16,36 36 0,0-35 15,1 35 1,-1-72-16,0 0 16,0-72-16,1 72 15,-1-37-15,0 37 16,-36-72-16,0 36 0,37 36 15,-37-73-15,0 37 0,-37-37 16,37 37 0,-36 36-16,36 36 15,-36-36-15,36 73 0,-37-73 16,1 36-16,36 37 0,-36-73 0,36 36 16,0 36-16,-36-72 0,36 37 15,0 35-15,-37-72 16,74 0-16</inkml:trace>
          <inkml:trace contextRef="#ctx0" brushRef="#br0" timeOffset="2356.2899">-897 0 0,'36'0'94,"-36"36"-78,37-36-16,-1 0 15,0 0 1,0 0-16,1-36 0,35 36 0,-35 0 16,35 0-16,1 0 0,-1 0 0,1 0 15,-1-72-15,37 72 0,0-37 16,-36 37-16,36 0 0,-1-72 0,-35 72 16,0 0-16,-1-37 0,1 37 0,-1 0 15,-35 0-15,-1 0 0,0 0 16,0 0-16,1 0 0,-1 0 15,0 0 17</inkml:trace>
          <inkml:trace contextRef="#ctx0" brushRef="#br0" timeOffset="-1546.9383">-933-109 0,'36'0'32,"-36"37"-17,0 35 1,0-36 15,36-36-31,-36 73 0,0-37 16,0 37-16,0-37 0,0 37 0,37-37 15,-37 37-15,0 35 0,0 1 0,0-72 16,36 35-16,-36 37 0,0 0 0,0-73 16,36 37-16,-36 36 0,0-73 15,0 36-15,36 37 0,-36-72 0,0 35 16,0 37-16,0-73 0,37 37 0,-37-37 16,0 37-16,0-37 0,0 37 15,0-37-15,36 36 0,-36-35 0,0 35 16,0-35-16,0 35 0,36-72 15,-36 36-15,0 37 0,0-37 16,0 37-16,37-73 16,-37-73 46,0 37-46,-37 36-1,1-73 1,36 37 0,-36 36-16,-1-72 15,37 35-15,-36 37 0,0-72 16,0 72-16,36-37 0,-37 37 16,1 0-16,0-72 15,-1 72-15,1 0 0,0 72 16,0-72-16,-1 37 15,37 35 1</inkml:trace>
          <inkml:trace contextRef="#ctx0" brushRef="#br0" timeOffset="17290.2432">-824 4717 0,'0'73'15,"36"-73"17,0 0-17,0 0-15,1 0 16,-1 0-16,0 0 0,1-73 15,-1 73-15,36 0 0,-35 0 0,35-36 16,1 36-16,-1 0 0,37 0 0,-36 0 16,-1-73-16,37 73 0,-36-36 0,36 36 15,-37 0-15,1 0 0,-1 0 16,-35 0-16,35 0 0,-35 0 0,-1 0 16,0 0-16,-36 36 0,36-36 15</inkml:trace>
          <inkml:trace contextRef="#ctx0" brushRef="#br0" timeOffset="17930.8562">-498 5153 0,'0'-37'16,"0"74"46,0 35-46,36-72-16,-36 37 0,0 35 15,0 37-15,0-73 16,37 37-16,-37-37 0,0 37 0,0-37 16,0 37-16,36-37 0,-36 36 0,0-35 15,0 35-15,36-72 0,-36 37 16,0 35-16,37-36 16,-37 37-1,0-146 1,-37 73-16,37-36 15,-36 36-15,0 0 16,36-72-16,-37 35 16,1 37-16,0-72 15,0 72-15,-1 0 16,37-37-16,-36 37 0,0 37 16,-1-37-1</inkml:trace>
          <inkml:trace contextRef="#ctx0" brushRef="#br0" timeOffset="18540.2652">-62 5334 0,'-37'0'0,"1"0"15,0 0-15,72 0 47,-36-72-47,36 72 0,1-37 16,-1 37-16,0 0 15,-36-72-15,36 72 0,1 0 16,-1 0-16,0 0 0,1 0 16,-1 0-16,-36 72 15,0-35 1,-36 35-16,-1-36 16,37 37-16,-36-73 0,0 36 0,36 37 15,-37-73-15,1 36 16,0 37-16,0-73 15,72-73 1,-36 37 0,36 36-1,0 0-15,1 0 0,-1 0 16,0 0-16,1 0 16,-1 0-16,0 0 0,0 0 15,1 0-15,-37 36 0,36-36 16,-36 73-16,0-37 15,0 37 1,-36-73-16,36 36 0,-37-36 16,37 72-16,-36-72 0,0 0 0,0 0 15,-1 37-15,1-37 16,0 0-16,-1 0 0,1 0 16,0 0-16,0 0 15,36-37-15</inkml:trace>
          <inkml:trace contextRef="#ctx0" brushRef="#br0" timeOffset="18946.5199">591 5044 0,'-37'0'0,"1"72"15,0-35 1,36 35-16,-36 37 16,36 0-16,-37-109 0,37 109 15,0 0-15,0-73 16,0 37-16,37-73 0,-37 36 0,36-36 16,-36 72-16,36-72 15,0 0-15,1 0 0,-1 0 16,0 0-16,1-72 15,-1 36 1,0-37-16,-36 37 16,-36-37-1,36 37-15,-36 36 0,-1 0 16,1 0 0,36 36-16,-36 37 0,-1-73 0,-35 109 15,36-73 1,36 36-16,-37-72 0,1 0 15</inkml:trace>
          <inkml:trace contextRef="#ctx0" brushRef="#br0" timeOffset="19493.3808">-498 5044 0,'-36'0'15,"36"72"17,36-72-17,0 0 1,1 0 0,-1 0-16,0 0 0,291-108 31,-291 108-31,37-73 0,36 73 15,-37-36-15,1 36 0,-1 0 16,1 0-16,-37-73 0,37 73 0,-37 0 16,37 0-16,-37 0 0,0 0 15,0-36-15</inkml:trace>
          <inkml:trace contextRef="#ctx0" brushRef="#br0" timeOffset="20540.2755">-1949 7874 0,'36'0'47,"0"0"-32,1 0-15,-1 0 16,0-36-16,0 36 0,1 0 16,-1 0-16,0 0 0,1 0 15,-37-73-15,36 73 0,0 0 0,0 0 16,-36-36 0,37 36-16</inkml:trace>
          <inkml:trace contextRef="#ctx0" brushRef="#br0" timeOffset="20821.3254">-1732 8056 0,'-36'0'15,"36"36"1,36-36 0,1 0-1,-1 0-15,0 0 16,1 0-16,-1 0 16,0 0-16,0-36 0,1 36 15,-1 0 1,0 0-1</inkml:trace>
          <inkml:trace contextRef="#ctx0" brushRef="#br0" timeOffset="21899.464">-643 7221 0,'0'73'31,"-36"-73"-15,72 0 46,0 0 110,1 0-156,-1-73-16,0 73 15,37 0-15,-37-36 0,0 36 0,1 0 16,35 0-16,-36 0 0,1 0 15,-1-73-15,0 73 0,1 0 0,-1 0 16,0-36-16,0 36 0,1 0 16,-37 36 15,0 37-15,-37-37-1,37 37 1,0-37-16,-36 36 0,36-35 15,-36 35-15,36-35 0,0 35 16,-36 37-16,36-73 0,-37 37 0,37 36 16,-36-73-16,36 37 15,0-37-15,0 36 16</inkml:trace>
          <inkml:trace contextRef="#ctx0" brushRef="#br0" timeOffset="22243.2317">-716 8382 0,'37'0'31,"-1"0"-15,0 0-16,1 0 15,35 0-15,-36-72 0,37 72 0,-37-37 16,37 37-16,-1 0 0,1 0 0,0-72 15,-37 72-15,36 0 0,-35-37 0,35 37 16,-35 0-16,-1 0 0,0 0 16,0 0-16</inkml:trace>
          <inkml:trace contextRef="#ctx0" brushRef="#br0" timeOffset="23415.1092">-135 8600 0,'-36'0'47,"-1"0"-16,37 36-31,0 37 0,-36-73 16,36 36-16,-36 37 0,36-37 0,-36 36 15,36-35-15,0 35 0,0-35 0,-37 35 16,37 37-16,0-73 0,37 37 15,-37-37-15,36 37 0,0-73 16,0 0 0,1 36-16,-1-72 0,0 36 15,1 0-15,-1 0 16,0 0-16,-36-73 0,36 73 0,-36-36 16,37 36-16,-37-73 0,36 73 15,-36-36-15,0-37 16,0 37-16,-36 36 15,36-72-15,-37 72 0,1 0 16,0 0-16,36 72 0,-36-72 16,-1 36-16,1 37 0,0-73 15,-1 36-15,37 37 0,-36-37 0,0 37 16,0-73-16,36 36 0,-37 37 0,1-73 16,36 36-16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6:16.27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2203593-655E-4A38-B014-0EE0E07C06EE}" emma:medium="tactile" emma:mode="ink">
          <msink:context xmlns:msink="http://schemas.microsoft.com/ink/2010/main" type="writingRegion" rotatedBoundingBox="4137,9653 7196,8485 7698,9800 4639,10968"/>
        </emma:interpretation>
      </emma:emma>
    </inkml:annotationXML>
    <inkml:traceGroup>
      <inkml:annotationXML>
        <emma:emma xmlns:emma="http://www.w3.org/2003/04/emma" version="1.0">
          <emma:interpretation id="{FF7C91E9-1491-4D47-8170-2A83B6FF1A56}" emma:medium="tactile" emma:mode="ink">
            <msink:context xmlns:msink="http://schemas.microsoft.com/ink/2010/main" type="paragraph" rotatedBoundingBox="4137,9653 7196,8485 7698,9800 4639,109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09F8CD6-00F1-47B9-B660-97ABA08C9085}" emma:medium="tactile" emma:mode="ink">
              <msink:context xmlns:msink="http://schemas.microsoft.com/ink/2010/main" type="line" rotatedBoundingBox="4137,9653 7196,8485 7698,9800 4639,10968"/>
            </emma:interpretation>
          </emma:emma>
        </inkml:annotationXML>
        <inkml:traceGroup>
          <inkml:annotationXML>
            <emma:emma xmlns:emma="http://www.w3.org/2003/04/emma" version="1.0">
              <emma:interpretation id="{D36DD4E9-8E83-4DEE-9C61-2108B0E5DE03}" emma:medium="tactile" emma:mode="ink">
                <msink:context xmlns:msink="http://schemas.microsoft.com/ink/2010/main" type="inkWord" rotatedBoundingBox="4137,9653 7196,8485 7698,9800 4639,10968"/>
              </emma:interpretation>
              <emma:one-of disjunction-type="recognition" id="oneOf0">
                <emma:interpretation id="interp0" emma:lang="en-US" emma:confidence="0">
                  <emma:literal>€149</emma:literal>
                </emma:interpretation>
                <emma:interpretation id="interp1" emma:lang="en-US" emma:confidence="0">
                  <emma:literal>¥149</emma:literal>
                </emma:interpretation>
                <emma:interpretation id="interp2" emma:lang="en-US" emma:confidence="0">
                  <emma:literal>=\ht9</emma:literal>
                </emma:interpretation>
                <emma:interpretation id="interp3" emma:lang="en-US" emma:confidence="0">
                  <emma:literal>Ilia</emma:literal>
                </emma:interpretation>
                <emma:interpretation id="interp4" emma:lang="en-US" emma:confidence="0">
                  <emma:literal>Ixia</emma:literal>
                </emma:interpretation>
              </emma:one-of>
            </emma:emma>
          </inkml:annotationXML>
          <inkml:trace contextRef="#ctx0" brushRef="#br0">1669-1009 0,'-36'0'31,"36"36"47,36 37-78,-36-37 16,0 36-16,0-35 16,0 35-16,0-35 0,0 35 0,37 37 15,-37-73-15,0 37 0,0-37 16,0 37-16,0 36 0,36-73 16,-36 36-16,0-35 0,0 35 15,0-35-15,0 35 16,0-144 15,-36 72-31,36-37 16,-37 37-16,37-72 15,-36 35-15,0 37 16,36-72-16,0 36 0,-36 36 16,-1-73-16,37 37 15,-36 36-15,0 0 16</inkml:trace>
          <inkml:trace contextRef="#ctx0" brushRef="#br0" timeOffset="406.1926">1960-900 0,'36'0'31,"-36"36"-16,0 36-15,0-35 16,0 35-16,0-35 16,0 35-16,0-36 15,0 37-15,0-37 16,0 37-16,0-37 16,0 37-1,36-73-15,1 0 0,-37-73 16,36 73-16,0 0 0,0 0 15,1-36-15,-1 36 16,0 0-16,1 0 0,-1 0 16,0 0-16,-36-73 0,36 73 15</inkml:trace>
          <inkml:trace contextRef="#ctx0" brushRef="#br0" timeOffset="750.0075">2504-864 0,'0'-36'0,"-36"36"0,36 36 62,0 36-62,0-35 16,0 35-16,-37-72 0,37 109 0,0-73 15,0 37-15,0-37 0,0 37 0,0-37 16,0 37-16,37-73 0,-37 36 0,0 37 16,0-37-1,0 36-15,36-72 16</inkml:trace>
          <inkml:trace contextRef="#ctx0" brushRef="#br0" timeOffset="1781.2184">1633-1082 0,'0'73'62,"36"-73"-31,1 0-31,-1 0 16,0 0-16,37 0 0,-37 0 0,37-73 16,-1 73-16,1 0 0,-1 0 15,1 0-15,36 0 0,-37 0 0,1-36 16,0 36-16,-1 0 0,1 0 15,-1 0-15,-35 0 0,-1 0 0,0 0 16,0 0-16,1 0 0,-1 0 0,0 0 16</inkml:trace>
          <inkml:trace contextRef="#ctx0" brushRef="#br0" timeOffset="1234.3425">3012-683 0,'-36'-72'16,"36"35"-16,-37-35 15,37 36 1,-36 36-16,0 0 0,36-73 16,-36 73-16,-1 0 0,-180 399 78,217-363-78,36 37 0,0-73 15,0 0-15,1-73 16,-1 73-16,0-36 0,1 36 16,-1 0-16,-36-72 0,36 72 15,-36-37-15,36 37 0,-36-72 16,37 35-16,-37 74 31,0 35-31,0 37 16,0-73-16,0 37 15,0-37-15,0 37 0,0-37 16,0 37-16,0-37 0,0 37 16,36-73-1,-36 36-15,0-72 16</inkml:trace>
          <inkml:trace contextRef="#ctx0" brushRef="#br0" timeOffset="-1906.2667">37 79 0,'-37'0'31,"74"0"0,-1 0-15,0 0-1,0 0-15,1 0 16,-1 0-16,0 0 0,1 0 0,-1 0 16,0 0-16,0 0 0,1-72 15,-1 72-15,0 0 0,1 0 16,-1 0 0,-36 72-16,-36-72 15</inkml:trace>
          <inkml:trace contextRef="#ctx0" brushRef="#br0" timeOffset="-1593.8206">145 406 0,'37'0'47,"-1"0"-31,0 0-16,1 0 16,-1 0-16,0 0 15,0 0-15,1-73 0,-1 73 16,0 0-16,1-36 0,-1 36 15,0 0 1,0 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16.9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A90D3DF-D656-459A-A35C-3659203EA569}" emma:medium="tactile" emma:mode="ink">
          <msink:context xmlns:msink="http://schemas.microsoft.com/ink/2010/main" type="inkDrawing" rotatedBoundingBox="4303,12178 10038,11546 10053,11680 4318,12311" semanticType="underline" shapeName="Other">
            <msink:sourceLink direction="with" ref="{E5B03068-ECB5-4722-A7E9-71F1ADA07073}"/>
          </msink:context>
        </emma:interpretation>
      </emma:emma>
    </inkml:annotationXML>
    <inkml:trace contextRef="#ctx0" brushRef="#br0">0 660 0,'37'0'15,"-1"0"1,0 0-16,0-72 16,1 72-16,-1 0 0,0 0 0,1-36 15,35 36-15,-36 0 0,37 0 0,0 0 16,-37 0-16,36 0 0,1 0 16,0 0-16,-1 0 0,-36 0 0,37-73 15,0 73-15,-1 0 0,-36 0 0,37 0 16,0-36-16,-1 36 0,1 0 0,-1 0 15,1 0-15,-1 0 0,1 0 16,0-73-16,-1 73 0,1 0 0,36-36 16,-37 36-16,37 0 0,0 0 0,0 0 15,-37-73-15,37 73 0,-36 0 0,36-36 16,-37 36-16,37 0 0,-36 0 16,35 0-16,-35 0 0,0 0 0,-1 0 15,37 0-15,-36 0 0,-37-73 0,36 73 16,1 0-16,0 0 0,-37 0 0,36 0 15,-35 0-15,35 0 0,-35 0 16,-1-36-16,36 36 0,-35 0 0,-1 0 16,0 0-16,37 0 0,-37 0 0,0 0 15,1 0-15,35 0 0,-35 0 0,-1 0 16,0 0-16,37 0 0,-37 0 16,0 0-16,1 0 0,-1 0 0,36-72 15,-35 72-15,-1 0 0,0 0 0,1 0 16,-1 0-16,36 0 0,-35 0 15,-1 0-15,0 0 0,1-37 0,-1 37 16,0 0-16,0 0 0,1 0 0,-1 0 16,0 0-16,1 0 0,-1 0 15,0 0-15,0 0 16,-72 0 0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5:55.18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EE77814-928B-4194-9FCC-1C83CBA78D6B}" emma:medium="tactile" emma:mode="ink">
          <msink:context xmlns:msink="http://schemas.microsoft.com/ink/2010/main" type="writingRegion" rotatedBoundingBox="1935,5658 3845,5169 4209,6591 2299,7081"/>
        </emma:interpretation>
      </emma:emma>
    </inkml:annotationXML>
    <inkml:traceGroup>
      <inkml:annotationXML>
        <emma:emma xmlns:emma="http://www.w3.org/2003/04/emma" version="1.0">
          <emma:interpretation id="{006BBD22-968F-4548-B6EB-0BCFE8AB0E9D}" emma:medium="tactile" emma:mode="ink">
            <msink:context xmlns:msink="http://schemas.microsoft.com/ink/2010/main" type="paragraph" rotatedBoundingBox="2140,5225 4063,5225 4063,6676 2140,66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C1EA15-0E7E-4298-906B-3D18E07F4D4E}" emma:medium="tactile" emma:mode="ink">
              <msink:context xmlns:msink="http://schemas.microsoft.com/ink/2010/main" type="inkBullet" rotatedBoundingBox="1935,5658 3845,5169 4209,6591 2299,7081"/>
            </emma:interpretation>
            <emma:one-of disjunction-type="recognition" id="oneOf0">
              <emma:interpretation id="interp0" emma:lang="en-US" emma:confidence="0">
                <emma:literal>ext)</emma:literal>
              </emma:interpretation>
              <emma:interpretation id="interp1" emma:lang="en-US" emma:confidence="0">
                <emma:literal>ex)</emma:literal>
              </emma:interpretation>
              <emma:interpretation id="interp2" emma:lang="en-US" emma:confidence="0">
                <emma:literal>ex')</emma:literal>
              </emma:interpretation>
              <emma:interpretation id="interp3" emma:lang="en-US" emma:confidence="0">
                <emma:literal>exe)</emma:literal>
              </emma:interpretation>
              <emma:interpretation id="interp4" emma:lang="en-US" emma:confidence="0">
                <emma:literal>exis</emma:literal>
              </emma:interpretation>
            </emma:one-of>
          </emma:emma>
        </inkml:annotationXML>
        <inkml:trace contextRef="#ctx0" brushRef="#br0">-7765 5951 0,'0'36'16,"36"-36"31,-36-36-32,37 36-15,-1-72 16,0 35 0,1 37-1,-37-72-15,0 35 0,36 37 16,-36-72-16,0 36 16,0-37-16,0 37 15,-36 36 1,36-73-16,0 37 15,-37 36-15,1 0 16,36 36 0,0 37-16,-36-73 0,36 36 15,0 37-15,0-37 0,0 36 16,0-35-16,0 35 0,0-35 0,0 35 16,0-36-16,36 37 0,0-37 15,-36 37-15,37-73 16,-1 0-16,0 0 15,0 0-15,1 0 0,-1 0 16,-36-73-16,36 73 0,1-36 16,-1-37-1,-36 37-15,36 36 16</inkml:trace>
        <inkml:trace contextRef="#ctx0" brushRef="#br0" timeOffset="250.0079">-7112 5407 0,'-36'0'0,"0"0"31,72 36-15,-36 37 0,36-37-1,-36 37-15,37-73 0,-37 36 0,36 36 16,0-72-16,-36 37 0,36 35 0,1-72 15,-1 37-15,0 35 16,1-72 0,-1 0 15</inkml:trace>
        <inkml:trace contextRef="#ctx0" brushRef="#br0" timeOffset="437.5106">-6785 5516 0,'-36'0'0,"-1"0"32,1 36-17,36 37-15,-36-73 0,36 36 0,-37 36 16,1 37-16,36-72 16,-36 35-16,0-36 15,36 37-15,-37-73 0,37 36 16</inkml:trace>
        <inkml:trace contextRef="#ctx0" brushRef="#br0" timeOffset="937.5118">-6422 5080 0,'0'37'93,"0"35"-77,36-36-16,-36 37 16,0-37-16,0 37 0,0 36 0,0-73 15,0 37-15,36-37 0,-36 36 0,0-35 16,0 35-16,0-35 16,0 35-16,0-36 15,37-36-15,-74-36 16</inkml:trace>
        <inkml:trace contextRef="#ctx0" brushRef="#br0" timeOffset="1281.3108">-6241 4754 0,'-36'0'15,"72"36"17,0 37-17,1-73-15,-37 36 16,36 36-16,0-72 0,1 109 0,-1-109 15,-36 37-15,36 35 0,0-36 16,1 37-16,-37 36 0,36-109 0,-36 109 16,0 0-16,36-109 0,-36 108 15,-36-71-15,36 35 0,0-35 16,0 35-16,-36-72 0,36 109 0,-37-109 16,37 36-16,-36 37 0,0-37 15</inkml:trace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6:58.80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7B6D80A-8BF6-4438-8C18-DE48AC9F9D25}" emma:medium="tactile" emma:mode="ink">
          <msink:context xmlns:msink="http://schemas.microsoft.com/ink/2010/main" type="writingRegion" rotatedBoundingBox="14742,5086 19143,4852 19233,6537 14832,6771"/>
        </emma:interpretation>
      </emma:emma>
    </inkml:annotationXML>
    <inkml:traceGroup>
      <inkml:annotationXML>
        <emma:emma xmlns:emma="http://www.w3.org/2003/04/emma" version="1.0">
          <emma:interpretation id="{7CFABEE3-27FE-4AA0-BE3E-AF79800FCA7F}" emma:medium="tactile" emma:mode="ink">
            <msink:context xmlns:msink="http://schemas.microsoft.com/ink/2010/main" type="paragraph" rotatedBoundingBox="14742,5086 19143,4852 19233,6537 14832,67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1CDDF71-1967-4D1C-8B69-8FDF6B94DC81}" emma:medium="tactile" emma:mode="ink">
              <msink:context xmlns:msink="http://schemas.microsoft.com/ink/2010/main" type="line" rotatedBoundingBox="14742,5086 19143,4852 19233,6537 14832,6771"/>
            </emma:interpretation>
          </emma:emma>
        </inkml:annotationXML>
        <inkml:traceGroup>
          <inkml:annotationXML>
            <emma:emma xmlns:emma="http://www.w3.org/2003/04/emma" version="1.0">
              <emma:interpretation id="{71D8B36D-D760-4F4C-B409-D229ABC23466}" emma:medium="tactile" emma:mode="ink">
                <msink:context xmlns:msink="http://schemas.microsoft.com/ink/2010/main" type="inkWord" rotatedBoundingBox="14742,5086 15980,5020 16060,6518 14822,6584"/>
              </emma:interpretation>
              <emma:one-of disjunction-type="recognition" id="oneOf0">
                <emma:interpretation id="interp0" emma:lang="en-US" emma:confidence="0">
                  <emma:literal>ext</emma:literal>
                </emma:interpretation>
                <emma:interpretation id="interp1" emma:lang="en-US" emma:confidence="0">
                  <emma:literal>exp</emma:literal>
                </emma:interpretation>
                <emma:interpretation id="interp2" emma:lang="en-US" emma:confidence="0">
                  <emma:literal>exes</emma:literal>
                </emma:interpretation>
                <emma:interpretation id="interp3" emma:lang="en-US" emma:confidence="0">
                  <emma:literal>ext.</emma:literal>
                </emma:interpretation>
                <emma:interpretation id="interp4" emma:lang="en-US" emma:confidence="0">
                  <emma:literal>oxy</emma:literal>
                </emma:interpretation>
              </emma:one-of>
            </emma:emma>
          </inkml:annotationXML>
          <inkml:trace contextRef="#ctx0" brushRef="#br0">5298 5189 0,'-36'0'0,"72"0"47,0 36-31,1 37-16,-1-37 16,-36 37-16,36-73 0,0 36 0,-36 37 15,37-73-15,-37 36 0,36 37 0,-36-37 16,36-36-16,-36 72 15,37-72-15,-1 0 16,-36-72 15</inkml:trace>
          <inkml:trace contextRef="#ctx0" brushRef="#br0" timeOffset="593.7492">5697 4645 0,'-36'-73'15,"72"73"16,0 73-15,1-73 0,-37 36-16,36 37 15,0-73-15,-36 109 0,37-109 0,-1 108 16,0-108-16,-36 109 0,36-72 0,1 35 16,-37-36-16,0 37 0,36 36 15,-36-73-15,0 37 0,0-37 0,0 37 16,0-37-16,-36 36 0,36-35 0,0 35 15,-37-35-15,37 35 0,-36-72 16,0 36-16,36 37 0,-36-73 0</inkml:trace>
          <inkml:trace contextRef="#ctx0" brushRef="#br0" timeOffset="204.109">5625 5189 0,'-37'0'32,"37"36"-32,0 37 15,-36-37-15,36 37 16,0-37-16,-36 37 0,-1-37 16,37 37-16,-36-37 15,36 36-15,-36-72 0,36 37 0,-36 72 31</inkml:trace>
          <inkml:trace contextRef="#ctx0" brushRef="#br0" timeOffset="1984.3911">5697 4971 0,'-36'37'31,"36"-74"0,36 37 0,0 0-15,1 0 0,-1 109 15,0 109 0,-36-182-31,0 37 16,0-37-16,-36-36 0,36 73 15,0-37-15,-36 37 16,36-37 0,-37-36-16,37 72 0,-36-72 15,36-72 16,-36 72-31,36-36 16,36-37 0,-36 37-1,36 36-15,1 0 16,-1 0-16,0 0 16,1 0-16,-1 0 0,36 36 15,-35-36-15,-1 0 16,-36 73-16,36-73 15,1 0-15</inkml:trace>
          <inkml:trace contextRef="#ctx0" brushRef="#br0" timeOffset="-265.6292">4935 5516 0,'0'36'0,"0"37"16,0-37 15,0 36-15,36-72 15,-36-72-16,0 36-15,37 36 0,-37-73 16,0 37-16,36 36 0,-36-73 16,0 37-16,36 36 0,-36-73 15,0 37-15,0-37 16,0 37-16,0-36 31,-36 72-15,36 72-1,-36-72-15,-1 36 16,37 37-16,-36-73 0,36 109 16,-36-73-16,36 37 15,0-37-15,0 37 0,0-37 0,0 36 16,0-35-16,36 35 16,0-72-16,-36 37 0,37-37 15,-1 0-15,0 0 0,1 0 16,-1-37-16,0 37 0,0 0 15,-36-72-15,37 35 0,-1-35 16,-36 36 0,36 36-16</inkml:trace>
        </inkml:traceGroup>
        <inkml:traceGroup>
          <inkml:annotationXML>
            <emma:emma xmlns:emma="http://www.w3.org/2003/04/emma" version="1.0">
              <emma:interpretation id="{B02439DC-BCEF-4F00-83AC-90DC221F28C9}" emma:medium="tactile" emma:mode="ink">
                <msink:context xmlns:msink="http://schemas.microsoft.com/ink/2010/main" type="inkWord" rotatedBoundingBox="17014,5226 19157,5112 19233,6537 17090,6651"/>
              </emma:interpretation>
              <emma:one-of disjunction-type="recognition" id="oneOf1">
                <emma:interpretation id="interp5" emma:lang="en-US" emma:confidence="0">
                  <emma:literal>+20</emma:literal>
                </emma:interpretation>
                <emma:interpretation id="interp6" emma:lang="en-US" emma:confidence="0">
                  <emma:literal>#20</emma:literal>
                </emma:interpretation>
                <emma:interpretation id="interp7" emma:lang="en-US" emma:confidence="0">
                  <emma:literal>6200</emma:literal>
                </emma:interpretation>
                <emma:interpretation id="interp8" emma:lang="en-US" emma:confidence="0">
                  <emma:literal>#201</emma:literal>
                </emma:interpretation>
                <emma:interpretation id="interp9" emma:lang="en-US" emma:confidence="0">
                  <emma:literal>+201</emma:literal>
                </emma:interpretation>
              </emma:one-of>
            </emma:emma>
          </inkml:annotationXML>
          <inkml:trace contextRef="#ctx0" brushRef="#br0" timeOffset="6872.5561">7511 4863 0,'-36'0'31,"72"0"32,-36 36-48,0 36-15,0-35 0,0 35 16,37 37-16,-37-73 0,0 37 16,0-37-16,0 37 0,0-37 15,36 37-15,-36-37 0,0 37 0,36 35 16,-36-71 0,37 35-16,-37-35 15,-37-74 32,1-35-31,36 35-16,-36 37 15,36-72-15,-37 36 0,1-37 16,36 37-16,-36 36 0,0-73 16,-1 73-16,1 0 15,0 73 1,72-73 31,0 0-32</inkml:trace>
          <inkml:trace contextRef="#ctx0" brushRef="#br0" timeOffset="8363.5078">7439 5008 0,'0'-37'31,"36"37"-16,0 0 1,1 0-16,-1 0 0,0-72 0,1 72 16,-1 0-16,36-36 0,1 36 0,0 0 15,-1 0-15,1 0 0,-1-73 16,1 73-16,36 0 0,-37-36 0,37 36 16,-36 0-16,-1 0 0,37 0 0,-36 0 15,-1 0-15,1 0 0,-37 0 16,37 0-16,-37 0 0,0 0 0,1 0 15,-37-73-15,36 73 0,0 0 16,-36-36-16,-36 36 16,0 0-1</inkml:trace>
          <inkml:trace contextRef="#ctx0" brushRef="#br0" timeOffset="7472.9108">8019 5117 0,'-36'0'0,"36"72"15,-36-72 1,36-72 15,36 35-15,0 37 0,-36-72-16,37 72 0,-1-37 15,0 37-15,1 0 16,-1 0-16,-36 37 15,36-37-15,0 0 0,-36 72 0,37-72 16,-37 37-16,0 35 16,0-36-16,0 37 0,0-37 15,0 37-15,-37-73 0,37 109 0,-36-73 16,36 37-16,-36-73 0,0 36 16,-1 36-16,1-72 15,0 0-15,-1 37 16,1-74-16,0-71 47,36 35-47,36 37 15,0 36-15,1 0 0,-1 0 16,0 0-16,1 0 16,-1 0-16,36 0 0,-35 0 0,-1 0 15,0 0-15,1 0 0,-1 0 16,0 0-16,0 0 15,-36 36-15,0-72 32</inkml:trace>
          <inkml:trace contextRef="#ctx0" brushRef="#br0" timeOffset="7847.8771">8854 4971 0,'-36'0'0,"-1"0"15,1 0-15,0 0 16,0 0-16,-1 37 0,1 35 16,0-35-16,36 35 0,0 37 15,0-73 1,36 37-16,0-37 0,1 37 15,-1-73-15,0 0 0,0 0 16,-36 36-16,37-36 0,-1 0 16,0 0-16,1-36 0,-1 36 0,0 0 15,0-73-15,-36 37 16,37 36-16,-37-73 0,0 37 16,-37-37-16,37 37 15,-36-36-15,36 35 0,-36 37 16,36-72-16,-36 35 0,-146-35 47</inkml:trace>
          <inkml:trace contextRef="#ctx0" brushRef="#br0" timeOffset="8941.6656">7221 6169 0,'-36'0'0,"72"0"47,0 0-47,1 0 0,-1 0 0,0 0 15,1 0-15,35-73 0,-36 73 0,37 0 16,0-36-16,-1 36 0,1 0 0,108 0 15,-108-73-15,36 73 16,-1-36-16,-35 36 0,36 0 0,0 0 16,-37 0-16,37 0 0,-36-72 0,-1 72 15,1 0-15,-1 0 0,-35 0 16,-1 0-16,0 0 0,1 0 0,-1 0 16,0 0-16,0 0 0,-36 72 15</inkml:trace>
        </inkml:traceGroup>
      </inkml:traceGroup>
    </inkml:traceGroup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7:21.25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3DD95A88-E557-44FB-B94F-F0E02DA1B6A4}" emma:medium="tactile" emma:mode="ink">
          <msink:context xmlns:msink="http://schemas.microsoft.com/ink/2010/main" type="writingRegion" rotatedBoundingBox="18830,6633 20335,12709 16732,13602 15227,7525"/>
        </emma:interpretation>
      </emma:emma>
    </inkml:annotationXML>
    <inkml:traceGroup>
      <inkml:annotationXML>
        <emma:emma xmlns:emma="http://www.w3.org/2003/04/emma" version="1.0">
          <emma:interpretation id="{CC19A65D-0E91-4D6A-89D4-500A5414082F}" emma:medium="tactile" emma:mode="ink">
            <msink:context xmlns:msink="http://schemas.microsoft.com/ink/2010/main" type="paragraph" rotatedBoundingBox="18918,6754 19355,10946 17724,11116 17288,69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E663470-6758-41AC-B58D-8F46500DF6A9}" emma:medium="tactile" emma:mode="ink">
              <msink:context xmlns:msink="http://schemas.microsoft.com/ink/2010/main" type="line" rotatedBoundingBox="18918,6754 19355,10946 17724,11116 17288,6924"/>
            </emma:interpretation>
          </emma:emma>
        </inkml:annotationXML>
        <inkml:traceGroup>
          <inkml:annotationXML>
            <emma:emma xmlns:emma="http://www.w3.org/2003/04/emma" version="1.0">
              <emma:interpretation id="{BDC2DA90-265A-4E47-90ED-2526D76F9784}" emma:medium="tactile" emma:mode="ink">
                <msink:context xmlns:msink="http://schemas.microsoft.com/ink/2010/main" type="inkWord" rotatedBoundingBox="19117,8666 19355,10946 17724,11116 17487,8836"/>
              </emma:interpretation>
              <emma:one-of disjunction-type="recognition" id="oneOf0">
                <emma:interpretation id="interp0" emma:lang="en-US" emma:confidence="0">
                  <emma:literal>is</emma:literal>
                </emma:interpretation>
                <emma:interpretation id="interp1" emma:lang="en-US" emma:confidence="0">
                  <emma:literal>Is</emma:literal>
                </emma:interpretation>
                <emma:interpretation id="interp2" emma:lang="en-US" emma:confidence="0">
                  <emma:literal>is;</emma:literal>
                </emma:interpretation>
                <emma:interpretation id="interp3" emma:lang="en-US" emma:confidence="0">
                  <emma:literal>ties</emma:literal>
                </emma:interpretation>
                <emma:interpretation id="interp4" emma:lang="en-US" emma:confidence="0">
                  <emma:literal>Is's</emma:literal>
                </emma:interpretation>
              </emma:one-of>
            </emma:emma>
          </inkml:annotationXML>
          <inkml:trace contextRef="#ctx0" brushRef="#br0">7584 8382 0,'36'0'31,"1"0"-15,-1 0 15,0 0-31,0-36 16,1 36-16,-1 0 0,0 0 15,1 0-15,-1 0 0,0 0 16,37 0-16,-37 0 0,37 0 0,-1 0 16,1 0-16,-1 0 0,1 0 0,36 0 15,-37 0-15,37 0 0,-36 0 0,-1 0 16,1 0-16,-37 0 0,37 0 16,-37 0-16,0 0 0,-36-73 15,37 73-15,-1 0 16,-36-36-1,-36 36-15</inkml:trace>
          <inkml:trace contextRef="#ctx0" brushRef="#br0" timeOffset="-2670.4072">8092 8673 0,'0'36'0,"-36"-36"0,-1 0 31,37-36-31,37 36 31,-1-73-15,0 37-16,1 36 15,-1 0 1,0-73-16,0 73 0,-36 73 16,37-73-16,-1 36 0,0 37 15,-36-37-15,0 36 0,0 37 16,0 0-1,0-73-15,0 37 0,-36-37 16,36 37-16,-36-37 0,-1 37 16,1-73-16,36 36 15,-36-36-15,0 73 0,-1-73 16,37-73-16,-36 73 0,36-36 16,0-37-1,0 37 1,36 36-16,1 0 15,-37-73-15,36 73 0,0 0 0,0 0 16,1 0-16,-1 0 0,0 0 16,1 0-16,-1 0 15,0 0-15,0 0 16,1 0 0</inkml:trace>
          <inkml:trace contextRef="#ctx0" brushRef="#br0" timeOffset="-2342.2796">8927 8564 0,'-37'0'16,"1"0"-16,0 0 0,-1 0 16,1 36-16,36 37 0,-36-73 15,0 36-15,36 36 0,-37-35 0,1 180 31,36-144-31,36-73 0,1 36 16,-1 37-16,0-73 16,0 0-16,1 0 0,-1 0 15,0-73-15,1 73 16,-37-36-16,36 36 0,-36-73 16,0 37-16,0-36 0,0 35 15,0-35-15,0 35 0,-36-35 16,36 36-16,-37 36 0,37-73 15,-36 73-15,36-36 0,-36 36 0,-1 0 16,1 0 0</inkml:trace>
          <inkml:trace contextRef="#ctx0" brushRef="#br0" timeOffset="-1998.5272">7983 9471 0,'36'0'16,"1"0"-1,-1 0 1,0 0-16,1 0 0,-1 0 0,0 0 16,37 0-16,-1-36 0,1 36 0,-1 0 15,1 0-15,0 0 0,-1 0 16,1 0-16,-1 0 0,1 0 0,-1 0 16,-35 0-16,-1 0 0,0 0 0,1 0 15,-1 0-15,-36-73 16,-36 73-1</inkml:trace>
          <inkml:trace contextRef="#ctx0" brushRef="#br0" timeOffset="-1154.7551">8818 9797 0,'36'0'15,"-72"0"32,-1 0-31,37 73-16,-36-73 0,0 0 16,0 0-16,-1 0 15,1 0-15,0 0 0,-1 0 16,1 0-16,0 0 15,72 0 48,0 0-32,-36 36 0,0 37-31,0-37 16,0 37-16,-36-73 16,36 36-1,0 37 1,0-146 15,36 73 0,-36-36-31,37 36 0,-1 0 16,0 0-16,1 0 0,-1 0 16,0 0-16,0 0 0,1 0 15,-1 0-15,0 0 0,1 0 0,-1 0 16,0 0-16,0 36 0,1-36 16,-37 73-16,36-73 0,-36 36 15,0 36 1,0-35-16,0 35 15,-36-72-15,36 37 16,-37-37-16,1 72 16,0-72-16,0 0 0,-1 0 15,1 0-15,0 0 16,-1 0-16,1 0 0,0 0 16,0-72-16,-1 72 0</inkml:trace>
          <inkml:trace contextRef="#ctx0" brushRef="#br0" timeOffset="-12854.8915">8019 6387 0,'37'108'109,"-37"-71"-109,0 35 0,0-35 0,0 35 0,0-36 16,0 37-16,0 36 0,0-73 16,36 37-16,-36-37 0,0 37 0,0-37 15,36 36-15,-36-35 0,0 35 16,0-35-16,0 35 0,-36-72 62,36-72-62,-36 72 0,36-37 16,-37 37-16,1-72 0,36 35 16,-36 37-16,0 0 0,36-72 15,-37 72-15,1 0 16,0 0-16,-1 0 15,1 72-15</inkml:trace>
          <inkml:trace contextRef="#ctx0" brushRef="#br0" timeOffset="-11948.6411">8600 6495 0,'-36'37'47,"-1"-37"-31,37 72-16,-36-72 15,0 0-15,0 0 16,-1 0-16,1 0 16,36 37-16,-36-37 0,-1 0 15,1 0 1,36 72 78,36-72-79,-36 36 1,0 37-16,37-73 16,-37 36-16,0 37 15,0-37 1,0 37-16,0-37 15,0 37-15,-37-73 16,74 0 31,-1-73-31,-36 37-1,36 36-15,1 0 16,-37-73-16,36 73 0,0 0 0,-36-36 15,36 36-15,1 0 0,-1 0 0,0 0 16,1 0-16,-1 0 16,0 0-16,0 0 0,-36 36 15,37-36-15,-37 73 0,36-73 16,-36 36-16,0 37 16,0-37-16,0 36 15,-36-72-15,36 37 16,-37-37-16,37 72 0,-36-72 15,0 0-15,36 37 0,-36-37 16,-1 0-16,1 0 0,0 0 16,-1 0-16,1 0 15,0 0-15</inkml:trace>
          <inkml:trace contextRef="#ctx0" brushRef="#br0" timeOffset="-11339.2458">8019 6495 0,'37'0'16,"-74"0"31,74 0 0,-1 0-32,0-72-15,1 72 16,-1 0-16,0-36 0,0 36 16,1 0-16,35 0 0,-35 0 15,-1 0-15,36 0 0,-35 0 0,-1 0 16,0 0-16,37 0 0,-37-73 0,0 73 15,1 0-15,-1 0 0,0 0 16,1 0-16,-1 0 16</inkml:trace>
        </inkml:traceGroup>
      </inkml:traceGroup>
    </inkml:traceGroup>
    <inkml:traceGroup>
      <inkml:annotationXML>
        <emma:emma xmlns:emma="http://www.w3.org/2003/04/emma" version="1.0">
          <emma:interpretation id="{24E9F684-7D71-4CBE-B6FE-0E4B29AA832F}" emma:medium="tactile" emma:mode="ink">
            <msink:context xmlns:msink="http://schemas.microsoft.com/ink/2010/main" type="paragraph" rotatedBoundingBox="17745,8762 18816,13086 16732,13602 15661,927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F045CA4-487F-4DAC-ACC2-708DA32BC4E4}" emma:medium="tactile" emma:mode="ink">
              <msink:context xmlns:msink="http://schemas.microsoft.com/ink/2010/main" type="line" rotatedBoundingBox="17745,8762 18816,13086 16732,13602 15661,9278"/>
            </emma:interpretation>
          </emma:emma>
        </inkml:annotationXML>
        <inkml:traceGroup>
          <inkml:annotationXML>
            <emma:emma xmlns:emma="http://www.w3.org/2003/04/emma" version="1.0">
              <emma:interpretation id="{72BFBB39-A6DF-4986-BE95-C50C94FF7FDF}" emma:medium="tactile" emma:mode="ink">
                <msink:context xmlns:msink="http://schemas.microsoft.com/ink/2010/main" type="inkWord" rotatedBoundingBox="18492,11779 18816,13086 16732,13602 16408,12295"/>
              </emma:interpretation>
              <emma:one-of disjunction-type="recognition" id="oneOf1">
                <emma:interpretation id="interp5" emma:lang="en-US" emma:confidence="0">
                  <emma:literal>It</emma:literal>
                </emma:interpretation>
                <emma:interpretation id="interp6" emma:lang="en-US" emma:confidence="0">
                  <emma:literal>It,</emma:literal>
                </emma:interpretation>
                <emma:interpretation id="interp7" emma:lang="en-US" emma:confidence="0">
                  <emma:literal>EDI,</emma:literal>
                </emma:interpretation>
                <emma:interpretation id="interp8" emma:lang="en-US" emma:confidence="0">
                  <emma:literal>EIN,</emma:literal>
                </emma:interpretation>
                <emma:interpretation id="interp9" emma:lang="en-US" emma:confidence="0">
                  <emma:literal>EPs,</emma:literal>
                </emma:interpretation>
              </emma:one-of>
            </emma:emma>
          </inkml:annotationXML>
          <inkml:trace contextRef="#ctx0" brushRef="#br0" timeOffset="2735.8282">7693 11612 0,'-36'0'0,"36"-73"15,0 146 17,36-73-17,-36 36-15,0 37 16,0-37-16,0 36 15,0-35-15,36 35 0,-36-35 0,0 35 16,0 37-16,0-73 0,0 37 0,36 36 16,-36-73-16,0 37 0,0-37 0,0 36 15,0-35-15,0 35 16,37-72-16,-37 37 0,0 35 0,-37-72 31,1 0 0,36-72-31,-36 72 0,36-37 16,-36 37-16,-1-72 0,1 35 16,0 37-16,36-72 0,-37 72 15,1 0-15,0 0 16,0 0 0,36 72-16,36-72 15</inkml:trace>
          <inkml:trace contextRef="#ctx0" brushRef="#br0" timeOffset="3841.4845">7693 11612 0,'-36'0'15,"-1"0"1,1 0 0,0 0-16,-1 0 15,74 0 1,-1 0 0,0 0-16,1 0 15,-1 0-15,36 0 0,-35 0 0,35 0 16,-35 0-16,35 0 0,-36 0 0,37-73 15,0 73-15,-37 0 0,36 0 16,-35-36 0,35 36-16,-35 0 0,-1 0 0,0 0 0,0 0 15,1 0-15,-1 0 16,0 0 0</inkml:trace>
          <inkml:trace contextRef="#ctx0" brushRef="#br0" timeOffset="1985.8289">6604 11866 0,'-36'0'16,"36"72"-1,-36-72 1,72 0-1,0 0 1,1 0-16,-1 0 16,0-72-1,0 72-15,1 0 0,-37-37 0,36 37 16,0 0-16,1 0 0,-1 0 0,0 0 16,0 0-16,1 0 15,-1 0 1</inkml:trace>
          <inkml:trace contextRef="#ctx0" brushRef="#br0" timeOffset="2251.4461">6749 12156 0,'-36'0'0,"72"0"47,1 0-32,-37 36-15,36-36 0,0 0 16,1 0-16,-1 0 0,0 0 16,0 0-16,1 0 15,-1-36 1</inkml:trace>
          <inkml:trace contextRef="#ctx0" brushRef="#br0" timeOffset="3095.2541">8019 11938 0,'0'-72'16,"37"144"-1,-37 37 17,-37 0-32,37-73 15,0 37-15,0-37 0,0 37 16,0-37-16,0 37 15,37-73-15,-1 0 16,0 0-16,1 0 16,-37-73-16,36 73 0,0 0 15,0-36-15,1 36 0,-1 0 16,0 0 0,1 0-1</inkml:trace>
          <inkml:trace contextRef="#ctx0" brushRef="#br0" timeOffset="3376.5029">8346 11975 0,'0'-37'0,"-36"37"46,36 37-46,0 35 16,36-36-16,-36 37 0,0-37 16,0 37-16,0-37 0,0 37 15,0-37-15,0 37 0,36-37 16,-36 36-16,0-35 0,0 35 16,37-72-16,-37 37 15</inkml:trace>
          <inkml:trace contextRef="#ctx0" brushRef="#br0" timeOffset="-4467.27">6278 9108 0,'-37'0'15,"74"0"48,-1 0-48,0 0-15,1 0 16,-1 0-16,0 0 0,0 0 0,1 0 16,-1 0-16,0 0 0,1 0 15,-1 0-15,0 0 0,0 0 0,1 0 16,-1 0-16,-72 0 47</inkml:trace>
          <inkml:trace contextRef="#ctx0" brushRef="#br0" timeOffset="-4170.4012">6423 9435 0,'36'0'47,"0"0"-47,1 0 16,-1-73-1,0 73-15,1 0 0,-1 0 16,0 0-16,0 0 0,1 0 16,-37 73-16,36-73 15,0 0 1,-36-73 0</inkml:trace>
          <inkml:trace contextRef="#ctx0" brushRef="#br0" timeOffset="-3451.6641">7620 8382 0,'0'-36'16,"0"72"46,0 37-62,0-37 16,0 37-16,0-37 0,0 37 15,0-37-15,0 73 0,0-37 0,37 37 16,-37 0-16,0 0 0,0 0 0,0 0 16,0-1-16,0 1 0,0 0 0,36 0 15,-36 0-15,0-73 0,0 37 0,0-37 16,0 37-16,0-37 0,36 36 15,-36-35-15,0 35 0,0-35 16,0-74 31,-36 37-47,0-72 16,36 35-16,-37 37 0,1-72 15,0 36-15,-1-37 16,-108 37 15,109 36-15</inkml:trace>
        </inkml:traceGroup>
      </inkml:traceGroup>
    </inkml:traceGroup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7:27.56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AA88590-4CC1-43D2-B0D3-E40F4B9DFC3A}" emma:medium="tactile" emma:mode="ink">
          <msink:context xmlns:msink="http://schemas.microsoft.com/ink/2010/main" type="inkDrawing" rotatedBoundingBox="15974,13994 19908,13530 20287,16748 16353,17211" hotPoints="19837,14018 19835,17063 16790,17061 16792,14016" semanticType="enclosure" shapeName="Square">
            <msink:sourceLink direction="with" ref="{B7C2D534-90FA-41F3-A1A7-908D115E6CED}"/>
          </msink:context>
        </emma:interpretation>
      </emma:emma>
    </inkml:annotationXML>
    <inkml:trace contextRef="#ctx0" brushRef="#br0">0 0 0,'0'72'16,"0"-36"-1,0 37 1,0 145 0,0-109-16,72 1306 46,-35-1306-46,-37-1 0,0 1 0,0 0 16,0-73-16,0 37 0,0 36 16,0-73-16,0 37 0,0-37 15,36-36 17,0 0-17,0-36-15,1 36 16,-1 0-16,37 0 0,-37 0 0,36-73 15,1 73-15,0-36 0,-1 36 16,37 0-16,-36 0 0,35 0 0,1 0 16,0 0-16,0 0 0,0 0 15,0 0-15,0 0 0,-37 0 0,37 0 16,0 36-16,0-36 0,0 0 0,-1 0 16,1 0-16,0 0 0,0 0 0,0 0 15,0 0-15,-37 0 0,37-36 0,0 36 16,-36 0-16,-1 0 0,1-73 15,-1 73-15,1-36 0,-37 36 0,37 0 16,-37 0-16,-36-73 0,36 73 0,1-36 16,-74-36 15</inkml:trace>
    <inkml:trace contextRef="#ctx0" brushRef="#br0" timeOffset="671.8659">254 181 0,'-37'0'16,"1"36"0,36 37-1,-36-73-15,72 0 31,0 0-31,1 0 16,-1 0-16,0 0 0,1 0 16,35-73-16,1 37 0,-1 36 0,1 0 15,36-73-15,0 73 0,-1-36 0,1 36 16,36 0-16,1 0 0,-1-72 0,0 72 16,0 0-16,0 0 0,0 0 15,0 0-15,1 0 0,-1 0 0,-36 72 16,-1-72-16,1 0 0,0 0 15,-36 0-15,-1 0 0,37 0 0,-36 0 16,-1 0-16,-35 0 0,35 0 0,-36 0 16,37 0-16,-37 0 0,1-72 0,-1 72 15,0 0-15,-36-37 16,36 37-16,-36 37 16,-36 35-1,36-36-15,0 37 16,-36 36-16,36 0 0,0 0 0,-36-1 15,36 1-15,-37 36 0,37 37 0,0-73 16,-36 36-16,36 36 0,0-72 16,0 0-16,0 36 0,0-36 0,0-36 15,0 35-15,0 1 0,36 218 32,-36-291-32,37 37 0,-37 36 15,0-73-15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7:26.20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7C2D534-90FA-41F3-A1A7-908D115E6CED}" emma:medium="tactile" emma:mode="ink">
          <msink:context xmlns:msink="http://schemas.microsoft.com/ink/2010/main" type="writingRegion" rotatedBoundingBox="16719,14237 18670,14517 18447,16076 16496,15797">
            <msink:destinationLink direction="with" ref="{1AA88590-4CC1-43D2-B0D3-E40F4B9DFC3A}"/>
          </msink:context>
        </emma:interpretation>
      </emma:emma>
    </inkml:annotationXML>
    <inkml:traceGroup>
      <inkml:annotationXML>
        <emma:emma xmlns:emma="http://www.w3.org/2003/04/emma" version="1.0">
          <emma:interpretation id="{F028ABD5-D954-4BBA-ABD4-F530B94C5D13}" emma:medium="tactile" emma:mode="ink">
            <msink:context xmlns:msink="http://schemas.microsoft.com/ink/2010/main" type="paragraph" rotatedBoundingBox="16719,14237 18670,14517 18447,16076 16496,157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12A15F-3A16-40AD-9C85-40229B4D562E}" emma:medium="tactile" emma:mode="ink">
              <msink:context xmlns:msink="http://schemas.microsoft.com/ink/2010/main" type="line" rotatedBoundingBox="16719,14237 18670,14517 18447,16076 16496,15797"/>
            </emma:interpretation>
          </emma:emma>
        </inkml:annotationXML>
        <inkml:traceGroup>
          <inkml:annotationXML>
            <emma:emma xmlns:emma="http://www.w3.org/2003/04/emma" version="1.0">
              <emma:interpretation id="{0083A496-9858-4B20-BC79-B9E445109B44}" emma:medium="tactile" emma:mode="ink">
                <msink:context xmlns:msink="http://schemas.microsoft.com/ink/2010/main" type="inkWord" rotatedBoundingBox="16719,14237 18670,14517 18447,16076 16496,15797"/>
              </emma:interpretation>
              <emma:one-of disjunction-type="recognition" id="oneOf0">
                <emma:interpretation id="interp0" emma:lang="en-US" emma:confidence="1">
                  <emma:literal>=2</emma:literal>
                </emma:interpretation>
                <emma:interpretation id="interp1" emma:lang="en-US" emma:confidence="1">
                  <emma:literal>= 2</emma:literal>
                </emma:interpretation>
                <emma:interpretation id="interp2" emma:lang="en-US" emma:confidence="0">
                  <emma:literal>I 2</emma:literal>
                </emma:interpretation>
                <emma:interpretation id="interp3" emma:lang="en-US" emma:confidence="0">
                  <emma:literal>1 2</emma:literal>
                </emma:interpretation>
                <emma:interpretation id="interp4" emma:lang="en-US" emma:confidence="0">
                  <emma:literal>• 2</emma:literal>
                </emma:interpretation>
              </emma:one-of>
            </emma:emma>
          </inkml:annotationXML>
          <inkml:trace contextRef="#ctx0" brushRef="#br0">7076 14914 0,'-36'0'0,"-1"0"16,37-37 0,37 37-1,-1 0 1,0 0-16,1 0 0,-1 0 15,0 0-15,0 0 16,1 0-16,-1 0 0,0 0 16,1 0-16,-1 0 15,0 0 1</inkml:trace>
          <inkml:trace contextRef="#ctx0" brushRef="#br0" timeOffset="-281.2522">6713 14478 0,'36'0'15,"1"0"1,-1 0-16,0 0 16,1 0-16,-1 0 0,0 0 0,0-36 15,1 36-15,-1 0 0,0 0 16,1 0-16,-1 0 0,0 0 0,0 0 15,1 0 1,-1 0-16</inkml:trace>
          <inkml:trace contextRef="#ctx0" brushRef="#br0" timeOffset="625.0243">8056 14478 0,'-37'0'0,"1"-36"16,0 36 0,72 0 15,-36-73-31,0 37 0,36 36 15,1-72-15,-1 35 16,0 37-16,1-72 0,-1 35 16,0 37-16,0-72 0,1 72 0,-1-36 15,0 36-15,1 0 0,-1 0 16,0 0-16,0 36 0,-36 36 16,37-72-16,-37 37 0,0 35 0,0 37 15,0-73-15,0 37 0,0 36 0,0-73 16,-37 37-16,37 36 0,-36-73 0,36 36 15,-36 37-15,0-72 0,-1 35 0,37 37 16,-36-109-16,0 109 0,-1-109 16,1 36-16,0 37 0,0-73 0,-1 36 15,1 37-15,0-73 0,-1 0 16,-35-73 0,36 73-16,36-36 15,36 36-15,-36-73 0,0 37 16,36 36-16,0-73 0,1 73 15,-1-36-15,0 36 0,1 0 16,35 0-16,-36 0 0,1 0 0,-1 0 16,0 0-16,1 0 0,-1 0 0,0 0 15,0 0-15,1 0 16,-1 0-16</inkml:trace>
        </inkml:traceGroup>
      </inkml:traceGroup>
    </inkml:traceGroup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37:12.81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EE59B07-E87F-4EEB-B504-1345FA37C3EF}" emma:medium="tactile" emma:mode="ink">
          <msink:context xmlns:msink="http://schemas.microsoft.com/ink/2010/main" type="writingRegion" rotatedBoundingBox="1054,589 24119,409 24191,9637 1127,9817"/>
        </emma:interpretation>
      </emma:emma>
    </inkml:annotationXML>
    <inkml:traceGroup>
      <inkml:annotationXML>
        <emma:emma xmlns:emma="http://www.w3.org/2003/04/emma" version="1.0">
          <emma:interpretation id="{C061148D-3A45-4E4B-AB57-9D787C25B6FA}" emma:medium="tactile" emma:mode="ink">
            <msink:context xmlns:msink="http://schemas.microsoft.com/ink/2010/main" type="paragraph" rotatedBoundingBox="10520,515 20899,434 20907,1522 10529,1603" alignmentLevel="3"/>
          </emma:interpretation>
        </emma:emma>
      </inkml:annotationXML>
      <inkml:traceGroup>
        <inkml:annotationXML>
          <emma:emma xmlns:emma="http://www.w3.org/2003/04/emma" version="1.0">
            <emma:interpretation id="{1ED8E4C7-2E58-4DC3-9281-ABF4EA6CCEAC}" emma:medium="tactile" emma:mode="ink">
              <msink:context xmlns:msink="http://schemas.microsoft.com/ink/2010/main" type="line" rotatedBoundingBox="10520,515 20899,434 20907,1522 10529,1603">
                <msink:destinationLink direction="with" ref="{BD50BC34-DC81-4AC7-A3FF-6F20C1223A9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BA550809-5E17-4FDE-B3EE-E2E987732429}" emma:medium="tactile" emma:mode="ink">
                <msink:context xmlns:msink="http://schemas.microsoft.com/ink/2010/main" type="inkWord" rotatedBoundingBox="10520,545 14875,511 14883,1490 10528,1524"/>
              </emma:interpretation>
              <emma:one-of disjunction-type="recognition" id="oneOf0">
                <emma:interpretation id="interp0" emma:lang="en-US" emma:confidence="1">
                  <emma:literal>PRODUCT</emma:literal>
                </emma:interpretation>
                <emma:interpretation id="interp1" emma:lang="en-US" emma:confidence="0">
                  <emma:literal>PRODUCTS</emma:literal>
                </emma:interpretation>
                <emma:interpretation id="interp2" emma:lang="en-US" emma:confidence="0">
                  <emma:literal>PRODUCE</emma:literal>
                </emma:interpretation>
                <emma:interpretation id="interp3" emma:lang="en-US" emma:confidence="0">
                  <emma:literal>PRODUCES</emma:literal>
                </emma:interpretation>
                <emma:interpretation id="interp4" emma:lang="en-US" emma:confidence="0">
                  <emma:literal>PRODUCER</emma:literal>
                </emma:interpretation>
              </emma:one-of>
            </emma:emma>
          </inkml:annotationXML>
          <inkml:trace contextRef="#ctx0" brushRef="#br0">860 151 0,'-36'0'16,"36"73"-16,0-37 31,0 36-31,0 37 16,0-72-1,0 35-15,0-36 0,0 37 16,0-37-16,0 37 0,0-37 16,0 37-1</inkml:trace>
          <inkml:trace contextRef="#ctx0" brushRef="#br0" timeOffset="468.7762">824 151 0,'0'-36'16,"36"36"-16,0 0 15,-36-73-15,37 73 16,-1 0-16,-36-36 15,36 36-15,0 0 0,1 36 16,-1-36-16,-36 73 16,0-37-1,0 37-15,-36-73 16,36 36-16,0 36 16,-37-72-16,1 37 15,0 35-15,0-72 16,-1 0-16,1 0 15,36 37-15,0 35 32,36-72-32,1 0 15,-1 0-15,0 0 16,0 36-16,1-36 16,-1 73-16,0-73 0,1 0 0,-1 0 15,0 36 1,0 37-16,1-73 31</inkml:trace>
          <inkml:trace contextRef="#ctx0" brushRef="#br0" timeOffset="859.392">1586 224 0,'-37'0'0,"1"0"15,0 0 1,0 0-16,36 36 16,0 36-16,-37-72 0,37 37 15,0 35-15,-36-35 16,36 35-16,0-36 0,36 37 15,-36-37-15,37 37 0,-1-73 16,0 0-16,0 0 0,1 36 16,-1-36-16,0-36 15,1 36-15,-1 0 16,0-73-16,-36 37 16,0-37-16,0 37 15,0-36-15,0 35 16,-36 37-16,36-72 0,-36 35 0,-1-35 15,37 36-15,-36 36 0,0 0 16,-1 0-16,1 0 16,0 0-1</inkml:trace>
          <inkml:trace contextRef="#ctx0" brushRef="#br0" timeOffset="1468.7603">1876 42 0,'0'73'16,"36"-73"0,1 36-1,-1-36-15,-36 73 16,36-73-16,0 0 0,1 0 15,-1 36-15,0-36 0,1 72 0,-1-72 16,0 0-16,-36 37 0,36 35 0,1-72 16,-1 37-16,-36 35 15,36-72-15,-36 36 0,0 37 16,0-37-16,-36 37 16,0-73-16,36 36 15,-37-36-15,1 73 0,0-73 0,0 0 16,-1 0-16,1 0 15,0 0-15,-1 0 0,1 0 16,0 0-16,0 0 16</inkml:trace>
          <inkml:trace contextRef="#ctx0" brushRef="#br0" timeOffset="1140.6404">2021 224 0,'-36'0'16,"36"36"-1,0 36 1,0-35-16,0 35 0,0-35 15,0 35-15,0-36 16,0 37-16,0-37 0,0 37 16,0-37-1,0 37-15,0-146 32</inkml:trace>
          <inkml:trace contextRef="#ctx0" brushRef="#br0" timeOffset="1986.6935">2674 151 0,'0'73'16,"-36"-73"-1,36 36-15,0 36 0,0-35 16,0 35-16,0-35 15,36 35-15,-36-36 16,0 37-16,37-73 0,-37 36 0,0 37 16,36-73-16,0 0 0,-36 36 15,36-36-15,1 0 16,-37-36-16,36 36 0,0 0 16,-36-73-16,37 37 0,-1-37 15,-36 37-15,0-36 16,0 35-16,0-35 15,0 35-15,0-71 16,0 35 0,0 37-16,0 72 31,0 37-31,0-37 16,0 36-16,36-72 0,-36 37 0,0 35 15,0-35-15,36 35 0,-36-36 16,0 37-16,37-73 15,-37 36-15,0 37 16,36-73-16,-36-73 16,0 37-1</inkml:trace>
          <inkml:trace contextRef="#ctx0" brushRef="#br0" timeOffset="2267.9304">3545 115 0,'-36'0'15,"0"0"-15,-1 0 16,1 0 0,0 0-16,36 36 15,-37 37-15,37-37 0,-36 36 16,36-35-16,0 35 0,0-35 15,36 35-15,-36-36 16,37 37-16,-1-73 0,0 0 16,-36 36-16,37-36 0,-1 0 15,0 0-15,0 0 0,1-36 16,-1 36 0,0-73-16,-36 37 0</inkml:trace>
          <inkml:trace contextRef="#ctx0" brushRef="#br0" timeOffset="2674.1987">3799 224 0,'36'0'15,"1"0"1,-1 0-16,0-73 0,1 73 16,-1 0-16,36 0 0,-35 0 0,-1-36 15,0 36-15,1 0 0,-1 0 16,0 0-16,0-73 0</inkml:trace>
          <inkml:trace contextRef="#ctx0" brushRef="#br0" timeOffset="2502.3046">4126 151 0,'0'-36'0,"0"72"31,-37-36-31,37 73 16,0-37-16,0 36 0,0-35 15,0 35-15,0-35 16,0 35-16,37-72 0,-37 36 16,0 37-16</inkml:trace>
          <inkml:trace contextRef="#ctx0" brushRef="#br0" timeOffset="-734.3892">62 115 0,'0'36'94,"0"37"-94,0-37 16,0 36-16,0-35 0,0 35 15,0-35-15,0 35 0,0-36 0,0 37 16,0-37-16,36 37 0,-36-37 16,0 37-16,0-37 0,0 37 15,0-146 1,0 37 0</inkml:trace>
          <inkml:trace contextRef="#ctx0" brushRef="#br0" timeOffset="-328.1076">25 151 0,'-36'0'15,"72"0"17,-36-36-32,37 36 0,-1 0 15,0 0-15,-36-73 0,37 73 16,-1-36-16,0 36 0,0 0 16,1 0-16,-1 0 0,0 0 15,1 36-15,-37 37 16,36-73-16,-36 36 15,0 37-15,0-37 16,0 36-16,-36-72 16,36 37-16,-37-37 15,37 72-15,-36-72 0,0 0 16,-1 0-16,1 0 0,36 37 16,-36-37-16,0 0 15,-1 0-15</inkml:trace>
        </inkml:traceGroup>
        <inkml:traceGroup>
          <inkml:annotationXML>
            <emma:emma xmlns:emma="http://www.w3.org/2003/04/emma" version="1.0">
              <emma:interpretation id="{8539200B-84F4-4FA2-85C2-FAF713AD0854}" emma:medium="tactile" emma:mode="ink">
                <msink:context xmlns:msink="http://schemas.microsoft.com/ink/2010/main" type="inkWord" rotatedBoundingBox="15999,472 20899,434 20907,1522 16008,1561"/>
              </emma:interpretation>
              <emma:one-of disjunction-type="recognition" id="oneOf1">
                <emma:interpretation id="interp5" emma:lang="en-US" emma:confidence="1">
                  <emma:literal>PROPERTY</emma:literal>
                </emma:interpretation>
                <emma:interpretation id="interp6" emma:lang="en-US" emma:confidence="0">
                  <emma:literal>PROPER T4</emma:literal>
                </emma:interpretation>
                <emma:interpretation id="interp7" emma:lang="en-US" emma:confidence="0">
                  <emma:literal>PROPER Ty</emma:literal>
                </emma:interpretation>
                <emma:interpretation id="interp8" emma:lang="en-US" emma:confidence="0">
                  <emma:literal>PROPER TY</emma:literal>
                </emma:interpretation>
                <emma:interpretation id="interp9" emma:lang="en-US" emma:confidence="0">
                  <emma:literal>PROPER ty</emma:literal>
                </emma:interpretation>
              </emma:one-of>
            </emma:emma>
          </inkml:annotationXML>
          <inkml:trace contextRef="#ctx0" brushRef="#br0" timeOffset="3611.7306">5468 115 0,'0'-73'16,"37"37"-16,-1 36 15,0 0-15,0 0 0,1 0 16,-1-73-16,37 73 0,-37 0 16,36 0-16,-35 0 0,-1 0 0,0 0 15,1 0-15,-37 73 16,36-73-16,-36 36 0,-36 37 16,36-37-16,-37 37 0,1-37 15,0 36-15,-1-72 16,1 37-16,0-37 0,36 72 15,-36-72-15,-1 0 0,1 0 0,0 0 16,-1 0 0,37-72-16,-36 72 0</inkml:trace>
          <inkml:trace contextRef="#ctx0" brushRef="#br0" timeOffset="3299.1896">5505 42 0,'0'73'0,"0"-37"16,0 254 15,36-181-15,-36 0-16,0-73 0,0 37 16,0-37-16,0 37 0,-36-73 15</inkml:trace>
          <inkml:trace contextRef="#ctx0" brushRef="#br0" timeOffset="3908.5661">6303 115 0,'-36'0'16,"-1"36"-1,37 37 1,0-37-16,0 36 15,0-35-15,0 35 0,0-35 0,0 35 16,0 37-16,0-73 16,0 37-16,0-37 15,0 37-15,0-146 32,0 37-17</inkml:trace>
          <inkml:trace contextRef="#ctx0" brushRef="#br0" timeOffset="4267.947">6267 224 0,'36'-73'16,"-36"37"-16,36 36 0,-36-73 15,36 37-15,1 36 0,-1 0 16,0 0-16,1 0 16,-1 0-16,0 0 15,-36 36-15,0 37 16,0-37-1,-36 37-15,0-73 16,36 36-16,-37-36 0,37 72 0,-36-72 16,0 0-16,-1 0 15,1 37-15,0-37 0,36 72 16,-36-72-16,72 0 16,-36 37-16,36 35 15,0-72 1,1 0-16,-1 0 0,0 0 15,1 0-15,-1 36 0,0-36 16,0 73-16,1-73 16,-1 0-16,0 0 15,1 0 1</inkml:trace>
          <inkml:trace contextRef="#ctx0" brushRef="#br0" timeOffset="4611.6994">7137 115 0,'-36'0'16,"0"0"-16,0 0 15,-1 36 1,1 37-16,0-37 15,36 36-15,0 37 0,0-72 16,36 35-16,0-36 16,-36 37-16,37-73 0,-1 0 15,0 36-15,0-36 0,1 0 16,-1 0-16,0 0 0,-36-36 16,37 36-16,-1-73 15,-36 37-15,0-36 16,0 35-16,0-35 15,-36 35-15,36-71 0,-37 108 16,37-73-16,-36 73 0,36-36 16,-36 36-16,-1 0 0,1 0 15</inkml:trace>
          <inkml:trace contextRef="#ctx0" brushRef="#br0" timeOffset="5127.3344">7537 224 0,'0'-73'15,"36"37"-15,0 36 16,0-73-16,1 73 16,-1 0-16,0-36 0,1 36 15,-1 0-15,0 0 0,0 0 0,1 0 16,-1 0-16,-36 36 16,0 37-16,0-37 15,-36 37 1,-1-73-16,37 36 15,-36 36-15,0-72 0,0 0 0,-1 0 16,1 37-16,0-37 16,-1 0-16,1 0 15,36-37-15</inkml:trace>
          <inkml:trace contextRef="#ctx0" brushRef="#br0" timeOffset="4861.7026">7609 151 0,'0'73'16,"-36"-73"-16,36 36 16,0 36-16,0-35 15,0 35-15,0-35 0,0 35 0,0-36 16,0 37-16,0-37 15,0 37-15,36-73 16,-36 36-16,0 37 16,0-146-16,-36 37 15</inkml:trace>
          <inkml:trace contextRef="#ctx0" brushRef="#br0" timeOffset="5408.5977">8226 115 0,'-36'0'16,"36"36"-16,-37 37 15,1-37 1,36 36-16,-36-35 15,36 35-15,0-35 0,0 35 16,36-72-16,-36 36 0,0 37 16,36-73-16,1 36 0,-1-36 15,-36 73-15,36-73 16,1 0-16,-1-73 16,0 73-16,-36-36 0,36 36 15</inkml:trace>
          <inkml:trace contextRef="#ctx0" brushRef="#br0" timeOffset="5596.1025">8262 151 0,'-36'0'0,"0"0"0,36-36 31,36 36-15,0 0-16,1 0 0,-1 0 15,0 0-15,0-73 0,1 73 16,-1-36 0</inkml:trace>
          <inkml:trace contextRef="#ctx0" brushRef="#br0" timeOffset="6265.8246">8117 332 0,'0'37'0,"-36"-37"15,36 72-15,36-72 16,0 0 0,-36-72-1,37 72-15,-1 0 0,0-37 0,1 37 16,-1 0-16,0 0 0,0 0 0,1 0 16,-1-72-16,0 72 0,1 0 15,-1-36-15,0 36 16,0 0-16,1 0 15,-37 36 1,0 36 0,-37 37-16,37-72 15,0 35-15,0-36 0,0 37 16,0-37-16,0 37 16,0-37-16,0 37 0,0-146 46,0 37-46,0-37 16,0 37-16,0-37 16,0 37-16,0-73 15,0 37-15,37 35 0,-37-35 16,36 36-16,0 36 16,-36-73-16,37 73 0,-1-36 0,0 36 15,0 0 1,1 0-16,-1 36 0,0 37 15,-72-37 1,36 36 0,-36-72-16,-1 37 15,1-37-15,36 72 0,-36-72 0,0 0 16,-1 37-16,1-37 0,36 72 16,-36-72-16,-1 0 0,37 36 15,37-36 1,-37 73-16,36-73 15,0 0-15,1 0 0,-1 0 16,-36 36-16,36-36 0,0 0 0,73 0 31,-36 0-31,-37 0 16,0-36 0</inkml:trace>
          <inkml:trace contextRef="#ctx0" brushRef="#br0" timeOffset="6703.3274">9278 151 0,'37'0'15,"-1"-36"1,0 36-16,0 0 16,1 0-16,-1 0 15,37 0-15,-37 0 0,0 0 0,0 0 16,1 0-16,-1 0 0,0 0 15,1 0-15,-1 0 16</inkml:trace>
          <inkml:trace contextRef="#ctx0" brushRef="#br0" timeOffset="6515.8227">9532 151 0,'-36'73'15,"36"-37"1,0 36-16,0-35 15,0 35-15,0 37 0,36-73 16,-36 37-16,0-37 16,0 37-16</inkml:trace>
          <inkml:trace contextRef="#ctx0" brushRef="#br0" timeOffset="6890.8121">9931 42 0,'0'73'31,"37"-73"-31,-37 36 15,36-36-15,-36 73 0,36-37 16,1 36-16,-1-72 16,0 37-16,0-37 15,-36-37-15,37 37 16,-1 0-16</inkml:trace>
          <inkml:trace contextRef="#ctx0" brushRef="#br0" timeOffset="7093.9561">10367 6 0,'0'36'16,"-36"37"-1,36 36-15,-37-73 16,37 36-16,0-35 0,-36 35 16,36-35-16,0 35 0,-36-36 15,36 37-15,0-37 0,0 37 16,0-37-16,0 37 15,0-37 1,0 37 0</inkml:trace>
        </inkml:traceGroup>
      </inkml:traceGroup>
    </inkml:traceGroup>
    <inkml:traceGroup>
      <inkml:annotationXML>
        <emma:emma xmlns:emma="http://www.w3.org/2003/04/emma" version="1.0">
          <emma:interpretation id="{519E28B0-F957-4118-BCAB-69EB014F6EDB}" emma:medium="tactile" emma:mode="ink">
            <msink:context xmlns:msink="http://schemas.microsoft.com/ink/2010/main" type="paragraph" rotatedBoundingBox="3699,1634 24128,1631 24129,3372 3700,337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DEDFF15-5D82-412A-B787-B571E9B81907}" emma:medium="tactile" emma:mode="ink">
              <msink:context xmlns:msink="http://schemas.microsoft.com/ink/2010/main" type="line" rotatedBoundingBox="3699,1634 24128,1631 24129,3372 3700,3375"/>
            </emma:interpretation>
          </emma:emma>
        </inkml:annotationXML>
        <inkml:traceGroup>
          <inkml:annotationXML>
            <emma:emma xmlns:emma="http://www.w3.org/2003/04/emma" version="1.0">
              <emma:interpretation id="{9605D844-7544-45B6-AAA6-4762D3923E2F}" emma:medium="tactile" emma:mode="ink">
                <msink:context xmlns:msink="http://schemas.microsoft.com/ink/2010/main" type="inkWord" rotatedBoundingBox="3699,1995 5296,1994 5297,2974 3700,2975"/>
              </emma:interpretation>
              <emma:one-of disjunction-type="recognition" id="oneOf2">
                <emma:interpretation id="interp10" emma:lang="en-US" emma:confidence="1">
                  <emma:literal>for</emma:literal>
                </emma:interpretation>
                <emma:interpretation id="interp11" emma:lang="en-US" emma:confidence="0">
                  <emma:literal>{nor</emma:literal>
                </emma:interpretation>
                <emma:interpretation id="interp12" emma:lang="en-US" emma:confidence="0">
                  <emma:literal>{'or</emma:literal>
                </emma:interpretation>
                <emma:interpretation id="interp13" emma:lang="en-US" emma:confidence="0">
                  <emma:literal>{or</emma:literal>
                </emma:interpretation>
                <emma:interpretation id="interp14" emma:lang="en-US" emma:confidence="0">
                  <emma:literal>{ror</emma:literal>
                </emma:interpretation>
              </emma:one-of>
            </emma:emma>
          </inkml:annotationXML>
          <inkml:trace contextRef="#ctx0" brushRef="#br0" timeOffset="12595.9366">-6470 1457 0,'-36'0'141,"0"0"-95,-1 0-30,1 0 0,0 0 15,36 73-31,-36-73 16,36 36-16,0 37 15,0-37 1,0 37-1,0-37-15,36 36 16,-36-35-16,36 35 16,0-72-16,-36 37 0,0 35 15,37-72-15,-37 36 0,0 37 16,36-73-16,-36 36 0,0 37 16,0-37-16,0 37 15,0-37 1,-36-36-1,36-36 17</inkml:trace>
          <inkml:trace contextRef="#ctx0" brushRef="#br0" timeOffset="12892.8242">-6833 2074 0,'37'-72'15,"-1"72"1,0-37-16,1 37 15,-1 0-15,0 0 0,0 0 16,1-72-16,-1 72 0,0 0 0,-36-37 16,37 37-16,-1 0 0,0 0 15,0 0 1,-36-72-16</inkml:trace>
          <inkml:trace contextRef="#ctx0" brushRef="#br0" timeOffset="13236.5706">-6071 1748 0,'-36'0'0,"0"0"15,0 0-15,36 36 16,0 36-16,-37-72 0,37 37 15,0 35-15,0-35 16,0 35-16,37-72 0,-37 36 0,36 37 16,0-73-16,0 0 0,1 0 15,-1 0-15,0 0 16,1 0-16,-1-73 0,-36 37 16,36 36-16,-36-72 15,0 35-15,-36 37 0,36-72 16,-36 35-16,-1-35 15,37 36-15,-36 36 16,0 0-16,-1-73 16,1 73-1</inkml:trace>
          <inkml:trace contextRef="#ctx0" brushRef="#br0" timeOffset="13642.8201">-5563 1748 0,'0'36'0,"0"36"16,0-35-1,37-37-15,-37 72 0,0-35 16,0 35-16,36-72 15,-36 36 1,0-72 15,-36 36-31,-1 0 16,37-72-16,0 35 16,-36 37-16,36-72 15,0 35-15,36 37 16,-36-72-16,37 36 15,-37-37-15,36 73 0,-36-36 0,36 36 16,1 0-16,-1 0 16,0 0-16,0 0 0,1 0 15,-1 0 1</inkml:trace>
        </inkml:traceGroup>
        <inkml:traceGroup>
          <inkml:annotationXML>
            <emma:emma xmlns:emma="http://www.w3.org/2003/04/emma" version="1.0">
              <emma:interpretation id="{D80B8244-EB12-4135-915B-9AE08D0A4C9D}" emma:medium="tactile" emma:mode="ink">
                <msink:context xmlns:msink="http://schemas.microsoft.com/ink/2010/main" type="inkWord" rotatedBoundingBox="6820,1741 9106,1740 9107,2756 6821,2757"/>
              </emma:interpretation>
              <emma:one-of disjunction-type="recognition" id="oneOf3">
                <emma:interpretation id="interp15" emma:lang="en-US" emma:confidence="0">
                  <emma:literal>aso</emma:literal>
                </emma:interpretation>
                <emma:interpretation id="interp16" emma:lang="en-US" emma:confidence="0">
                  <emma:literal>as 0</emma:literal>
                </emma:interpretation>
                <emma:interpretation id="interp17" emma:lang="en-US" emma:confidence="0">
                  <emma:literal>a? 0</emma:literal>
                </emma:interpretation>
                <emma:interpretation id="interp18" emma:lang="en-US" emma:confidence="0">
                  <emma:literal>as,</emma:literal>
                </emma:interpretation>
                <emma:interpretation id="interp19" emma:lang="en-US" emma:confidence="0">
                  <emma:literal>at 0</emma:literal>
                </emma:interpretation>
              </emma:one-of>
            </emma:emma>
          </inkml:annotationXML>
          <inkml:trace contextRef="#ctx0" brushRef="#br0" timeOffset="15897.8842">-2769 2074 0,'37'0'47,"-1"0"-31,0 0-16,1 0 15,-1 0-15,0 0 16,0 0-16,1-72 0,-1 72 15,0 0-15,-36-37 0,37 37 0,-1 0 16,0 0-16,0 0 0,1 0 16</inkml:trace>
          <inkml:trace contextRef="#ctx0" brushRef="#br0" timeOffset="15507.2016">-2841 1240 0,'0'-37'16,"0"74"31,0 35-32,36-72 1,-36 36-16,36 37 0,1-73 16,-1 0-16,0 36 15,1 37-15,-1-73 0,0 0 16,0 0-16,1 36 0,-1-36 15,0 0-15,-36 73 0,37-73 16,-1 0-16,-36 36 47,-36-36-31,-1 0-16,1 73 15,0-73-15,-1 0 16,1 0-16,0 0 0,0 0 15,36 36-15,-37-36 0,1 0 16,36 72-16,-36-72 0,72 0 31,-36-72-31</inkml:trace>
          <inkml:trace contextRef="#ctx0" brushRef="#br0" timeOffset="14835.3789">-3422 1748 0,'0'36'16,"0"36"15,0-144 32,0 36-48,-36 36-15,36-73 16,-36 37-1,-1 36 1,1 0 0,0 0-16,0 0 15,-1 36 1,37 37-16,-36-73 16,36 36-16,0 36 0,0-35 15,0 35-15,0-35 16,0 35-16,0-36 15,36-36-15,-36 73 0,37-73 16,-1 0-16,0 0 16,0 0-16,1 0 15,-1-73 1,0 37-16,-36-36 16,0 35-16,37 37 15,-37-72-15,0 35 16,0-35-16,0 36 31,0 72-31,0 36 16,0-35-1,0 35-15,36-72 16,-36 37-16,0 35 0,36-72 16,-36 36-16,36 37 15,1-73 16</inkml:trace>
          <inkml:trace contextRef="#ctx0" brushRef="#br0" timeOffset="16462.0013">-1680 1457 0,'-36'0'0,"-1"0"15,1 73 1,0-73 0,0 0-16,36 36 0,-37 37 15,1 36-15,36-1 16,0-71-16,0 35 16,36-35-16,-36 35 0,37-72 0,-37 36 15,36 37-15,0-73 0,0 36 31,1-36-31,-1 0 0,0 0 16,1 0-16,-1 0 0,-36-36 16,36 36-16,0 0 0,-36-73 0,37 37 15,-1-36-15,-36 35 16,0-35-16,0 35 0,0-35 16,-36 72-16,36-36 15,-37-37-15,37 37 0,-36 36 16,36-73-16,-36 37 0,0-37 15,-1 37-15,1 36 16,0 0-16,-1 0 16,37 36-16</inkml:trace>
        </inkml:traceGroup>
        <inkml:traceGroup>
          <inkml:annotationXML>
            <emma:emma xmlns:emma="http://www.w3.org/2003/04/emma" version="1.0">
              <emma:interpretation id="{326BA28E-65FA-49D4-BA16-015C885D17DE}" emma:medium="tactile" emma:mode="ink">
                <msink:context xmlns:msink="http://schemas.microsoft.com/ink/2010/main" type="inkWord" rotatedBoundingBox="10195,1886 11755,1885 11756,2938 10196,2939"/>
              </emma:interpretation>
              <emma:one-of disjunction-type="recognition" id="oneOf4">
                <emma:interpretation id="interp20" emma:lang="en-US" emma:confidence="1">
                  <emma:literal>and</emma:literal>
                </emma:interpretation>
                <emma:interpretation id="interp21" emma:lang="en-US" emma:confidence="0">
                  <emma:literal>ands</emma:literal>
                </emma:interpretation>
                <emma:interpretation id="interp22" emma:lang="en-US" emma:confidence="0">
                  <emma:literal>And</emma:literal>
                </emma:interpretation>
                <emma:interpretation id="interp23" emma:lang="en-US" emma:confidence="0">
                  <emma:literal>anal</emma:literal>
                </emma:interpretation>
                <emma:interpretation id="interp24" emma:lang="en-US" emma:confidence="0">
                  <emma:literal>afd</emma:literal>
                </emma:interpretation>
              </emma:one-of>
            </emma:emma>
          </inkml:annotationXML>
          <inkml:trace contextRef="#ctx0" brushRef="#br0" timeOffset="17602.6383">-83 1965 0,'-37'-72'94,"37"35"-94,-36 37 16,36-72-1,-36 72-15,36-36 16,-37 36-16,37 36 16,-36-36-1,36 72-15,-36-35 16,36 35-16,-36-35 15,36 35-15,0-36 16,0 37-16,0-37 16,0 37-16,36-73 0,-36 36 15,36 37-15,0-73 16,1 0-16,-37-73 16,36 73-16,0 0 0,-36-36 15,37 36-15,-37-73 0,36 73 16,-36-36-16,0-37 15,36 37-15,-36-36 16,0 35-16,0-35 16,-36 72-1,36 72 1,0-35 0,0 35-16,36-72 15,-36 36-15,0 37 0,36-73 16,-36 36-1,37-36 17</inkml:trace>
          <inkml:trace contextRef="#ctx0" brushRef="#br0" timeOffset="18072.3649">171 1856 0,'0'-72'16,"0"144"15,36-72-15,-36 37-16,0 35 15,0-35-15,0 35 16,36-72-16,-36 36 0,0 37 15,0-146 48,36 37-63,-36-36 16,37 35-1,-37-35-15,36 35 0,0-35 16,1 36-1,-1 36-15,0 0 16,0 36 0,-36 36-16,37-35 15,-37 35-15,0-35 16,0 35-16,36-72 16,-36 36-16,0 37 0,0-37 15,0-72 32</inkml:trace>
          <inkml:trace contextRef="#ctx0" brushRef="#br0" timeOffset="18399.5157">1041 1784 0,'0'-36'16,"-36"36"-1,0 0 1,0 0 0,-1 0-16,37 36 15,-36 36-15,0-72 16,36 37-16,0 35 0,-37-72 15,37 37-15,0 35 0,0-36 16,0 37-16,37-73 0,-1 36 16,0-36-16,1 0 15,-1 0-15,0 0 16,-36-36-16,36 36 0,1 0 16,-1 0-16,-36-73 15,0 37-15,36 36 0</inkml:trace>
          <inkml:trace contextRef="#ctx0" brushRef="#br0" timeOffset="18696.3687">1041 1421 0,'0'-73'31,"37"255"32,-37-73-48,36-109-15,-36 36 0,0 37 16,0-37-16,36 36 0,-36-35 0,0 35 16,37-35-16,-37 35 0,0-36 15,36-36-15,-36 73 0,0-146 47</inkml:trace>
        </inkml:traceGroup>
        <inkml:traceGroup>
          <inkml:annotationXML>
            <emma:emma xmlns:emma="http://www.w3.org/2003/04/emma" version="1.0">
              <emma:interpretation id="{DFCDF0B1-3D0A-4F8B-98B0-F49DA1FFE958}" emma:medium="tactile" emma:mode="ink">
                <msink:context xmlns:msink="http://schemas.microsoft.com/ink/2010/main" type="inkWord" rotatedBoundingBox="12444,1959 15202,1958 15203,3373 12445,3374"/>
              </emma:interpretation>
              <emma:one-of disjunction-type="recognition" id="oneOf5">
                <emma:interpretation id="interp25" emma:lang="en-US" emma:confidence="0">
                  <emma:literal>bro,</emma:literal>
                </emma:interpretation>
                <emma:interpretation id="interp26" emma:lang="en-US" emma:confidence="0">
                  <emma:literal>b 50,</emma:literal>
                </emma:interpretation>
                <emma:interpretation id="interp27" emma:lang="en-US" emma:confidence="0">
                  <emma:literal>b '-0,</emma:literal>
                </emma:interpretation>
                <emma:interpretation id="interp28" emma:lang="en-US" emma:confidence="0">
                  <emma:literal>b'_0,</emma:literal>
                </emma:interpretation>
                <emma:interpretation id="interp29" emma:lang="en-US" emma:confidence="0">
                  <emma:literal>b &gt;_0,</emma:literal>
                </emma:interpretation>
              </emma:one-of>
            </emma:emma>
          </inkml:annotationXML>
          <inkml:trace contextRef="#ctx0" brushRef="#br0" timeOffset="19837.0236">1949 1421 0,'-37'0'16,"37"36"46,37-36-62,-37 73 16,0-37-16,0 37 0,0-37 16,0 37-16,0-37 0,0 36 0,0-35 15,0 35-15,0-35 0,0 35 16,0-36-16,0 37 0,36-73 16,-36 36-16,0 37 15,0-291 48,36 218-63,-36-72 0,36 35 15,1-35-15,-37 35 0,36 37 16,0 0-16,1 0 16,-1 0-16,0 0 15,0 0-15,1 37 16,-1 35-16,0-35 15,-36 35 1,0-36-16,0 37 16,-36-37-1,36 37-15,-36-73 0,-1 0 16,1 36-16,0-36 16,0 0-16,-1 0 0,1 0 15,0 0-15,-1-36 0,1 36 16,0 0-1</inkml:trace>
          <inkml:trace contextRef="#ctx0" brushRef="#br0" timeOffset="20430.7839">2783 1421 0,'-36'0'16,"72"0"0,-36 36-1,36-36-15,1 73 16,-1-73-16,0 0 0,1 36 15,-1 37-15,0-73 16,0 0-16,1 36 16,-1-36-16,0 73 0,1-73 15,-1 0-15,0 0 16,-36 36 0,-36-36 15,0 0-16,36 72 1,-37-72-16,1 0 0,0 0 16,-1 0-1,1 0-15,0 37 0,0-37 16,-1 0-16,37 72 0,-36-72 0,0 0 16</inkml:trace>
          <inkml:trace contextRef="#ctx0" brushRef="#br0" timeOffset="20790.1414">2892 2183 0,'36'0'15,"1"0"1,-1 0-1,0 0-15,0 0 16,-36-73-16,37 73 0,-1 0 0,0 0 16,1-36-16,-1 36 15,0 0-15,0 0 16,1 0 0</inkml:trace>
          <inkml:trace contextRef="#ctx0" brushRef="#br0" timeOffset="21462.0201">3908 1530 0,'-36'0'16,"36"-73"-16,-37 73 31,37 73-31,-36-73 16,36 36-16,-36 37 0,0-37 15,36 37-15,-37-37 16,37 36-16,0-35 0,0 35 0,0-35 16,0 35-16,0 37 0,37-73 15,-37 37-15,36-73 0,0 36 16,0-36-16,1 73 16,-1-73-16,0 0 15,1 0-15,-1 0 0,-36-73 0,36 73 16,0-36-16,1 36 15,-37-73-15,36 73 0,-36-36 0,36 36 16,-36-73-16,0 37 0,0-36 16,0 35-16,0-35 0,-36 35 15,36-35-15,0 36 0,-36 36 16,36-73-16,0 37 0,-37 36 0,37-73 16,-36 37-16,0 36 15,0 0 1,36-73-16,-37 73 0,1 0 15,0 0-15,-1 0 32</inkml:trace>
          <inkml:trace contextRef="#ctx0" brushRef="#br0" timeOffset="22928.1064">4634 2292 0,'36'0'0,"-36"36"47,0 37-31,0-37 0,-36 37-16,36-37 15,0 36-15,-37-35 0,37 35 16,-36-35-16,36 35 0</inkml:trace>
        </inkml:traceGroup>
        <inkml:traceGroup>
          <inkml:annotationXML>
            <emma:emma xmlns:emma="http://www.w3.org/2003/04/emma" version="1.0">
              <emma:interpretation id="{56DEF4C8-D481-4C3A-85C2-8031DB255AE0}" emma:medium="tactile" emma:mode="ink">
                <msink:context xmlns:msink="http://schemas.microsoft.com/ink/2010/main" type="inkWord" rotatedBoundingBox="16726,1632 24128,1631 24129,3154 16727,3156"/>
              </emma:interpretation>
              <emma:one-of disjunction-type="recognition" id="oneOf6">
                <emma:interpretation id="interp30" emma:lang="en-US" emma:confidence="0">
                  <emma:literal>tab-Tabb</emma:literal>
                </emma:interpretation>
                <emma:interpretation id="interp31" emma:lang="en-US" emma:confidence="0">
                  <emma:literal>tab-Talbot</emma:literal>
                </emma:interpretation>
                <emma:interpretation id="interp32" emma:lang="en-US" emma:confidence="0">
                  <emma:literal>tabs-Tabb</emma:literal>
                </emma:interpretation>
                <emma:interpretation id="interp33" emma:lang="en-US" emma:confidence="0">
                  <emma:literal>tabs-Talbot</emma:literal>
                </emma:interpretation>
                <emma:interpretation id="interp34" emma:lang="en-US" emma:confidence="0">
                  <emma:literal>tab-Tabb*</emma:literal>
                </emma:interpretation>
              </emma:one-of>
            </emma:emma>
          </inkml:annotationXML>
          <inkml:trace contextRef="#ctx0" brushRef="#br0" timeOffset="42860.4231">6448 1421 0,'0'36'125,"0"37"-110,0-37-15,0 37 16,0 36-16,0-1 15,36-71-15,-36 35 0,0 37 16,0 0-16,37-73 0,-37 37 16,0 36-16,36-109 15,-36 36-15,0 37 0,36-37 16,-36 36 0,-36-72 15,36-72-16,-36 72 1,36-36-16,-37 36 16,37-73-16,-36 73 15,36-36-15,-36 36 0,-1-73 16,37 37-16,-36 36 16,0 0-16,0 0 15,-1 0 1,1 0-1,72 0 32</inkml:trace>
          <inkml:trace contextRef="#ctx0" brushRef="#br0" timeOffset="43547.9894">7137 2074 0,'0'-72'16,"-36"35"-1,0-35 1,36 35 0,-36 37-1,36-72 1,-37 72-16,1 0 15,36 72-15,-36-72 16,-1 37 0,37 35-16,-36-35 15,36 35-15,0-36 0,0 37 16,0-37 0,0 37-16,36-73 0,-36 36 15,0 37-15,37-73 16,-1 0-16,145-182 62,-181 73-46,0 73-16,0-36 16,0 35-16,0 74 46,0 35-46,37-72 0,-37 36 16,0 37-16,0-37 16,36 37-16,-36-37 15,36-36-15,-36 73 16,37-73-16</inkml:trace>
          <inkml:trace contextRef="#ctx0" brushRef="#br0" timeOffset="44157.3103">7319 1566 0,'36'0'0,"-36"-36"32,0 72-1,36-36-31,-36 73 16,0-37-1,0 37 1,37-73-16,-37 36 0,0 36 0,0 37 15,36 109 1,-36-182 0,0 37-16,36-73 0,-36 36 15,0 37 1,0-146 0,0 37-1,37 36 1,-37-73-16,0 37 0,0-37 15,0 37-15,36 36 0,-36-72 16,36 72-16,-36-37 0,36 37 16,-36-72-16,37 72 0,-37-37 0,36 37 15,0 0-15,1 0 16,-37 37-16,36-37 0,-36 72 0,36-72 16,-36 37-16,0 35 15,36-72-15,-36 36 0,0 37 16,0-37-16,-36-36 15,36 73-15,-36-73 16,36 36-16,-36-36 0,36 73 16,-37-73-16,1 0 0,0 0 15,-1 0-15,1 0 16,0-73-16,0 73 16,-1-36-1</inkml:trace>
          <inkml:trace contextRef="#ctx0" brushRef="#br0" timeOffset="45032.3185">6412 1457 0,'36'0'63,"73"0"-32,-73-36-31,0 36 0,1 0 16,-1 0-16,37 0 0,-37 0 0,36 0 15,1-73-15,0 73 0,-1 0 16,1 0-16,-37 0 0,37 0 0,-1 0 16,1 0-16,-37 0 0,37 0 0,-37 0 15,36 0-15,-35 0 0,-1 0 16,37 0-16,-37 0 0,0 0 0,0 0 15,1 0-15,-1-36 0,0 36 0,1 0 16,-1 0-16,0 0 0,0 0 16,1 0-16,-1 0 15,0 0 1,-36-72 0,-36 72-1</inkml:trace>
          <inkml:trace contextRef="#ctx0" brushRef="#br0" timeOffset="50005.4029">8661 1965 0,'37'0'63,"-1"0"-63,0 0 15,1 0-15,-1 0 16,0 0-16,0 0 0,1 0 16,-1 0-16,0 0 0,1 0 15,-1 0-15,0 0 16,0 0-1</inkml:trace>
          <inkml:trace contextRef="#ctx0" brushRef="#br0" timeOffset="50317.923">8770 2292 0,'-36'0'0,"72"0"15,-36 36-15,37-36 16,-1 0 0,0 0-16,0 0 15,1 0-15,-1 0 0,0 0 16,1 0-16,-1 0 0,0 0 0,0 0 16,1 0-16,-1 0 15,0 0-15,1 0 31</inkml:trace>
          <inkml:trace contextRef="#ctx0" brushRef="#br0" timeOffset="51192.9145">10077 1348 0,'0'-36'16,"0"72"62,0 37-78,0 36 16,36-73-1,-36 37-15,0-37 0,0 37 16,0-37-16,0 36 0,36-35 0,-36 35 15,0-35-15,0 35 0,36-36 16,-36 37-16,0 36 0,37-109 16,-37 36-16,0 37 0,0-37 15,0 37 1,0-37 15,0-72-15,-37 36-16,37-73 31,-36 73-31,36-36 0,-36 36 16,36-73-16,0 37 0,-36 36 0,-1-73 15,37 37-15,-36 36 16,0 0-16,36-73 0,-37 73 16,1 0-16,0 73 15,0-73-15,-1 0 16,37 36-1</inkml:trace>
          <inkml:trace contextRef="#ctx0" brushRef="#br0" timeOffset="52002.1157">10730 1965 0,'0'37'0,"0"-74"47,0-35-16,0 35-31,0-35 31,-37 36-31,1 36 16,36-73-16,-36 37 0,0 36 16,-1 0-1,1 36-15,36 37 16,-36-73-16,-1 36 15,37 36-15,0-35 16,0 35-16,0-35 16,0 35-16,0-36 0,0 37 15,0-37-15,37 37 0,-1-73 16,-36 36-16,36-36 16,1 0-16,-1-36 15,0 36 1,-36-73-1,0 37-15,36-37 16,-36 37-16,0-36 16,0 35-16,37 37 15,-1 37 17,-36 35-32,0-36 15,36 37-15,-36-37 16,37 37-16,-1-73 15,-36 36-15,36-72 32</inkml:trace>
          <inkml:trace contextRef="#ctx0" brushRef="#br0" timeOffset="52547.9668">10077 1421 0,'36'0'31,"0"0"-15,0 0-1,1 0-15,-1 0 16,0 0-16,1 0 0,-1 0 0,0 0 15,37 0-15,-37 0 0,0 0 0,146-73 16,-37 73 0,-109 0-16,0 0 15,1 0-15,-1 0 0,-72 0 47</inkml:trace>
          <inkml:trace contextRef="#ctx0" brushRef="#br0" timeOffset="53987.013">11782 1856 0,'0'-72'31,"-36"72"-15,36-36-1,-37 36 1,1 0-1,36 36-15,-36 36 16,36-35 0,0 35-1,36-72-15,0 0 16,1 0 0,-1 0-1,-36-72-15,36 72 16,-36-37-16,-36-35 31,0 72 0,36 72-31,-37-72 16,37 37 0,0 35-1,37-72 1,-1 0 31,-72-72-32</inkml:trace>
          <inkml:trace contextRef="#ctx0" brushRef="#br0" timeOffset="54752.6418">12326 1131 0,'0'72'62,"0"-35"-46,37 35-1,-37-36-15,0 37 0,0-37 16,0 37-16,36 36 0,-36-73 0,0 37 16,36-37-16,-36 36 0,0 37 0,36-72 15,-36 35-15,37-36 0,-37 37 0,0-37 16,36 37-16,-36-37 15,36 37-15,-36-37 16,0-72 15,-36 36-15,36-73-16,0 37 16,-36 36-16,36-73 15,-37 37-15,1 36 0,36-73 16,-36 37-16,0 36 15,-1 0-15,1 36 16,0-36 0,36 73-16,-37-73 15</inkml:trace>
          <inkml:trace contextRef="#ctx0" brushRef="#br0" timeOffset="55518.2633">12798 1348 0,'0'73'47,"0"-37"-15,0 37-32,36-73 0,-36 36 0,0 37 15,0-37-15,0 37 0,0 35 0,0 1 16,0 0-16,0-73 15,0 37-15,37-37 16,-37 37-16,0-37 16,0-72 15,0-37-15,0 37-16,36-37 15,-36 37-15,36-36 0,-36 35 16,36 37-16,-36-72 0,37 35 0,-1 37 15,0-72 1,1 72-16,-1 0 16,-36 72-16,36-72 0,0 0 15,-36 37-15,0 35 0,37-72 0,-37 37 16,0 35-16,0-36 16,0 37-16,0-37 15,0 37-15,-37-73 16,37 36-16,-36-36 0,36 73 15,-36-73-15,0 0 0,-37 0 16,-36 0 0,73-73-1,0 37 1</inkml:trace>
          <inkml:trace contextRef="#ctx0" brushRef="#br0" timeOffset="56237.0235">12399 1094 0,'0'37'47,"0"35"-16,36-72 0,0 0-15,1 0-1,-1 0-15,0 0 0,1 0 0,-1 0 16,0 0-16,37 0 0,-37 0 16,37 0-16,-1 0 0,1 0 0,-1 0 15,1 0-15,-37 0 0,37-72 0,-1 72 16,1 0-16,-37 0 0,0 0 0,1 0 15,-1 0-15,0 0 16</inkml:trace>
        </inkml:traceGroup>
      </inkml:traceGroup>
    </inkml:traceGroup>
    <inkml:traceGroup>
      <inkml:annotationXML>
        <emma:emma xmlns:emma="http://www.w3.org/2003/04/emma" version="1.0">
          <emma:interpretation id="{84596E73-7721-4D62-B2A7-1C5B2FC2712A}" emma:medium="tactile" emma:mode="ink">
            <msink:context xmlns:msink="http://schemas.microsoft.com/ink/2010/main" type="paragraph" rotatedBoundingBox="1065,3828 4709,3745 4745,5300 1100,53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DEF6D58-D7D4-4218-A13A-5730B596B96E}" emma:medium="tactile" emma:mode="ink">
              <msink:context xmlns:msink="http://schemas.microsoft.com/ink/2010/main" type="line" rotatedBoundingBox="1065,3828 4709,3745 4745,5300 1100,5383"/>
            </emma:interpretation>
          </emma:emma>
        </inkml:annotationXML>
        <inkml:traceGroup>
          <inkml:annotationXML>
            <emma:emma xmlns:emma="http://www.w3.org/2003/04/emma" version="1.0">
              <emma:interpretation id="{39A627FA-B704-43AB-9B7D-9DEE60CF8CF6}" emma:medium="tactile" emma:mode="ink">
                <msink:context xmlns:msink="http://schemas.microsoft.com/ink/2010/main" type="inkWord" rotatedBoundingBox="1065,3828 2269,3801 2304,5329 1100,5356"/>
              </emma:interpretation>
              <emma:one-of disjunction-type="recognition" id="oneOf7">
                <emma:interpretation id="interp35" emma:lang="en-US" emma:confidence="1">
                  <emma:literal>ex)</emma:literal>
                </emma:interpretation>
                <emma:interpretation id="interp36" emma:lang="en-US" emma:confidence="0">
                  <emma:literal>ex]</emma:literal>
                </emma:interpretation>
                <emma:interpretation id="interp37" emma:lang="en-US" emma:confidence="0">
                  <emma:literal>ex}</emma:literal>
                </emma:interpretation>
                <emma:interpretation id="interp38" emma:lang="en-US" emma:confidence="0">
                  <emma:literal>ox)</emma:literal>
                </emma:interpretation>
                <emma:interpretation id="interp39" emma:lang="en-US" emma:confidence="0">
                  <emma:literal>ex?</emma:literal>
                </emma:interpretation>
              </emma:one-of>
            </emma:emma>
          </inkml:annotationXML>
          <inkml:trace contextRef="#ctx0" brushRef="#br1" timeOffset="65070.3155">-9409 4251 0,'-36'0'15,"36"37"32,36-37 0,0-37-31,1 37-1,-1-72-15,-36 35 0,36 37 16,1-72-16,-37 36 16,0-37-1,0 37-15,0-37 16,-37 73 0,37-36-16,-36 36 15,0 0 1,-1 36-16,37 37 15,-36-73-15,36 36 16,-36-36-16,36 73 0,0 35 16,0-71-16,0 35 15,0-35-15,36 35 0,-36-36 16,36 37-16,1-73 16,-1 36-1,0-36-15,1 0 0,-37-36 16,36 36-16,0 0 15,0-73 1,-36 37-16</inkml:trace>
          <inkml:trace contextRef="#ctx0" brushRef="#br1" timeOffset="65429.6904">-8937 3852 0,'0'73'31,"0"-37"0,36-36-31,-36 73 0,36-73 16,-36 36-16,37 36 0,-1-72 0,0 37 15,1 35 1,-1-72-16,0 0 0,-36 37 16,36-37-16,-36 72 15,37-72-15</inkml:trace>
          <inkml:trace contextRef="#ctx0" brushRef="#br1" timeOffset="65695.2734">-8647 3816 0,'-36'0'47,"36"36"-32,0 37-15,-36-73 0,36 36 16,0 37-16,-37-73 0,37 36 0,-36 36 16,36-35-16,-36 35 0,36-35 15,-37 35-15,37-36 16,0 37-1,0-146 1</inkml:trace>
          <inkml:trace contextRef="#ctx0" brushRef="#br1" timeOffset="66445.2771">-8647 3272 0,'0'36'47,"36"-36"-16,-36 72 16,0-144 15,-36 72-62,36-36 16,0 72 172,36-36-188,-36 72 0,37-72 15,-37 37-15,36 35 16,0-35-16,-36 35 15,37-36-15,-1 37 0,0-73 0,-36 36 16,36 37-16,1-73 0,-37 36 0,36 37 16,0-37-16,-36 37 15,0-37-15,0 36 0,0-35 16,0 35-16,0-35 0,0 35 16,-36-36-16,36 37 0,-36 36 15,-1-73-15,37 37 16,-36-73-16,36 36 15,-36-36-15,36 73 0,-36-73 16</inkml:trace>
        </inkml:traceGroup>
        <inkml:traceGroup>
          <inkml:annotationXML>
            <emma:emma xmlns:emma="http://www.w3.org/2003/04/emma" version="1.0">
              <emma:interpretation id="{7EDE4CB3-F0E0-4E0F-A383-D1ABEA164361}" emma:medium="tactile" emma:mode="ink">
                <msink:context xmlns:msink="http://schemas.microsoft.com/ink/2010/main" type="inkWord" rotatedBoundingBox="2843,4033 4715,3990 4745,5300 2873,5342">
                  <msink:destinationLink direction="with" ref="{8CC518AE-E1E8-4CFD-88CD-EB3FA2BEBDC5}"/>
                </msink:context>
              </emma:interpretation>
              <emma:one-of disjunction-type="recognition" id="oneOf8">
                <emma:interpretation id="interp40" emma:lang="en-US" emma:confidence="0">
                  <emma:literal>T45</emma:literal>
                </emma:interpretation>
                <emma:interpretation id="interp41" emma:lang="en-US" emma:confidence="0">
                  <emma:literal>545</emma:literal>
                </emma:interpretation>
                <emma:interpretation id="interp42" emma:lang="en-US" emma:confidence="0">
                  <emma:literal>t45</emma:literal>
                </emma:interpretation>
                <emma:interpretation id="interp43" emma:lang="en-US" emma:confidence="0">
                  <emma:literal>¥45</emma:literal>
                </emma:interpretation>
                <emma:interpretation id="interp44" emma:lang="en-US" emma:confidence="0">
                  <emma:literal>Tris</emma:literal>
                </emma:interpretation>
              </emma:one-of>
            </emma:emma>
          </inkml:annotationXML>
          <inkml:trace contextRef="#ctx0" brushRef="#br1" timeOffset="69006.2775">-7377 3489 0,'-36'0'16,"36"37"124,0 35-140,0 37 16,36-109-16,-36 36 0,0 37 0,0 36 16,0-73-16,0 37 0,0 35 0,36-108 0,-36 109 0,0-72 0,0 35 15,37-36-15,-37 37 0,0-37 16,0 37-16,36-37 0,-36 37 15,0-37 1,0 37-16,0-146 47,-36 73-47,36-36 0,-37 36 16,1-73-16,36 37 0,-36 36 15,0-73-15,36 37 0,-37 36 16,37-73-16,-36 73 0,36-36 15,-36 36-15,-1 0 16,1 0-16,36 36 0,-36 37 31,72-73-15</inkml:trace>
          <inkml:trace contextRef="#ctx0" brushRef="#br1" timeOffset="69506.2749">-7014 3925 0,'0'-73'16,"0"146"62,-36-37-78,36 37 16,0-37-16,0 36 0,0-35 15,-37 35-15,37-35 16,0 35-16,0-36 0,37-36 16,-37 73-16,36-73 15,0-73-15,1 37 16,-1 36-16,0-72 0,0 35 15,1 37-15,-1-72 16,0 72-16,1-37 0,-1 37 16,0 0-1</inkml:trace>
          <inkml:trace contextRef="#ctx0" brushRef="#br1" timeOffset="69865.6413">-6651 3816 0,'0'36'47,"0"37"-31,0-37-16,0 37 0,0-37 15,0 36-15,0 37 0,0 0 16,0-73-16,0 37 16,0-37-16,0 37 15,0-37-15,0 37 16</inkml:trace>
          <inkml:trace contextRef="#ctx0" brushRef="#br1" timeOffset="71381.2938">-7558 3707 0,'36'0'78,"0"0"-63,-36-73-15,37 73 0,-1 0 16,0 0-16,0 0 0,1 0 16,35 0-16,-35 0 0,35 0 0,1 0 15,-1-36-15,1 36 0,-1 0 0,1 0 16,0 0-16,-1 0 0,1 0 16,-1 0-16,1 0 0,-1 0 0,1 0 15,0 0-15,-37 0 0,36 0 0,-35-72 16,-1 72-16,0 0 0,1 0 0,-1 0 15,0 0-15,0 0 16,-36-37 0,-36 37 15</inkml:trace>
          <inkml:trace contextRef="#ctx0" brushRef="#br1" timeOffset="70646.8952">-6071 3816 0,'-36'0'31,"0"0"1,0 0-1,-1 0-31,1 0 16,0 0-16,36 36 15,-37-36-15,1 0 0,0 0 16,0 0-1,36 73 110,36-73-109,-36 36-16,0 37 16,-36-37-1,36 36-15,0-35 16,0 35-16,0-35 16,0 35-1,0-144 1,36 35-1,0 37-15,-36-72 16,36 72-16,1-37 16,-1 37-16,0 0 0,1-72 15,-1 72-15,0 0 0,0 0 16,1 0-16,-1 72 0,0-72 16,1 0-16,-37 327 62,-37-291-46,1 37-16,0-73 15,-1 0-15,1 0 16,0 0-16,0 0 16,36-73-16</inkml:trace>
        </inkml:traceGroup>
      </inkml:traceGroup>
    </inkml:traceGroup>
    <inkml:traceGroup>
      <inkml:annotationXML>
        <emma:emma xmlns:emma="http://www.w3.org/2003/04/emma" version="1.0">
          <emma:interpretation id="{E1FC6858-719E-4678-84C9-F09F04596945}" emma:medium="tactile" emma:mode="ink">
            <msink:context xmlns:msink="http://schemas.microsoft.com/ink/2010/main" type="paragraph" rotatedBoundingBox="1204,6036 5835,5849 5897,7381 1266,75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2DCCC8-72BF-4B59-80BA-BA5A07C85A95}" emma:medium="tactile" emma:mode="ink">
              <msink:context xmlns:msink="http://schemas.microsoft.com/ink/2010/main" type="line" rotatedBoundingBox="1204,6036 5835,5849 5897,7381 1266,7568"/>
            </emma:interpretation>
          </emma:emma>
        </inkml:annotationXML>
        <inkml:traceGroup>
          <inkml:annotationXML>
            <emma:emma xmlns:emma="http://www.w3.org/2003/04/emma" version="1.0">
              <emma:interpretation id="{C1F944D0-A9D3-4F47-BBAF-904BB82F9225}" emma:medium="tactile" emma:mode="ink">
                <msink:context xmlns:msink="http://schemas.microsoft.com/ink/2010/main" type="inkWord" rotatedBoundingBox="1230,6690 1873,6664 1887,6995 1244,7021"/>
              </emma:interpretation>
              <emma:one-of disjunction-type="recognition" id="oneOf9">
                <emma:interpretation id="interp45" emma:lang="en-US" emma:confidence="1">
                  <emma:literal>=</emma:literal>
                </emma:interpretation>
                <emma:interpretation id="interp46" emma:lang="en-US" emma:confidence="0">
                  <emma:literal>•</emma:literal>
                </emma:interpretation>
                <emma:interpretation id="interp47" emma:lang="en-US" emma:confidence="0">
                  <emma:literal>•A</emma:literal>
                </emma:interpretation>
                <emma:interpretation id="interp48" emma:lang="en-US" emma:confidence="0">
                  <emma:literal>•I</emma:literal>
                </emma:interpretation>
                <emma:interpretation id="interp49" emma:lang="en-US" emma:confidence="0">
                  <emma:literal>•a</emma:literal>
                </emma:interpretation>
              </emma:one-of>
            </emma:emma>
          </inkml:annotationXML>
          <inkml:trace contextRef="#ctx0" brushRef="#br1" timeOffset="79962.588">-9264 6211 0,'-36'0'15,"72"0"95,1 0-110,-1 0 15,0 0-15,0 0 0,1 0 16,-1 0-16,0 0 0,1 0 0,-1-73 16,0 73-16,0 0 0,1 0 15,-1 0-15,0 0 16</inkml:trace>
          <inkml:trace contextRef="#ctx0" brushRef="#br1" timeOffset="80275.0645">-9082 6428 0,'0'37'0,"36"-37"31,0 0-15,1 0-1,-1 0-15,0 0 0,0 0 16,1 0-16,-1-37 0,0 37 16,1 0-16,-1 0 15,0 0-15</inkml:trace>
        </inkml:traceGroup>
        <inkml:traceGroup>
          <inkml:annotationXML>
            <emma:emma xmlns:emma="http://www.w3.org/2003/04/emma" version="1.0">
              <emma:interpretation id="{52F00D5F-591F-4343-BFDC-0AF7B209A42A}" emma:medium="tactile" emma:mode="ink">
                <msink:context xmlns:msink="http://schemas.microsoft.com/ink/2010/main" type="inkWord" rotatedBoundingBox="2269,5993 5835,5849 5897,7381 2331,7525"/>
              </emma:interpretation>
              <emma:one-of disjunction-type="recognition" id="oneOf10">
                <emma:interpretation id="interp50" emma:lang="en-US" emma:confidence="0">
                  <emma:literal>13630.5</emma:literal>
                </emma:interpretation>
                <emma:interpretation id="interp51" emma:lang="en-US" emma:confidence="0">
                  <emma:literal>136330.5</emma:literal>
                </emma:interpretation>
                <emma:interpretation id="interp52" emma:lang="en-US" emma:confidence="0">
                  <emma:literal>136030.5</emma:literal>
                </emma:interpretation>
                <emma:interpretation id="interp53" emma:lang="en-US" emma:confidence="0">
                  <emma:literal>136530.5</emma:literal>
                </emma:interpretation>
                <emma:interpretation id="interp54" emma:lang="en-US" emma:confidence="0">
                  <emma:literal>136830.5</emma:literal>
                </emma:interpretation>
              </emma:one-of>
            </emma:emma>
          </inkml:annotationXML>
          <inkml:trace contextRef="#ctx0" brushRef="#br1" timeOffset="81080.4046">-8103 5449 0,'0'36'94,"37"37"-94,-37-37 16,0 36-16,0 37 15,36-109-15,-36 109 0,0-73 0,0 37 16,36 36-16,-36-73 0,0 37 16,37 36-16,-37-73 0,0 36 0,36-35 15,-36 35-15,0-35 0,0 35 0,36-36 16,-36 37-16,0-37 16,0 37-16,36-37 15,-36 37 1,-36-73-1,36-73-15,-36 37 16,0 36 0,-1-73-16,37 37 15,-36 36-15,0-73 0,36 37 16,-37 36-16,1 0 16,0 0-1,0 0 1,36 36-16,0 37 15</inkml:trace>
          <inkml:trace contextRef="#ctx0" brushRef="#br1" timeOffset="81956.4354">-7595 5993 0,'-36'0'16,"0"0"15,72 0 0,0 0-15,-36-73-16,37 73 0,-37-36 0,36 36 16,0 0-16,1 0 15,-1 0-15,0 0 0,0 0 16,1 36-16,-37 37 16,0-37-1,0 37-15,0-37 16,-37 37-16,1-73 15,36 36-15,-36-36 16,36 73-16,-36-73 0,-1 0 16,74 0 31,-1 0-32,0 0-15,0 0 16,1 0-16,-1 0 15,0 0-15,-36 36 0,37-36 16,-1 0-16,-36 72 0,36-72 0,-36 37 16,36-37-1,-36 72-15,-36-72 16,36 37-16,0 35 16,-36-72-16,0 0 0,-1 0 15,1 0-15,0 0 0,-1 0 16,1 0-1,0 0-15,36-72 16</inkml:trace>
          <inkml:trace contextRef="#ctx0" brushRef="#br1" timeOffset="82222.0612">-6833 6320 0,'-36'0'0,"72"0"63</inkml:trace>
          <inkml:trace contextRef="#ctx0" brushRef="#br1" timeOffset="83643.9111">-6760 6320 0,'0'-73'16,"0"37"31,-36 72 0,36 37-32,36-73 17,0 0-17,-36-73 1,0 37 0,-36 36 30,0 0-30,36 36 0,0 37-1,36-73 1,0 0 0</inkml:trace>
          <inkml:trace contextRef="#ctx0" brushRef="#br1" timeOffset="82987.654">-6433 5884 0,'-37'0'0,"1"0"46,72 0 1,1 0-47,-37-72 16,36 35-16,0 37 0,0 0 16,1 0-1,-1 0-15,-36 37 16,0 35-1,0-36-15,0 37 16,-36-73-16,36 36 16,0 37-16,-37-73 0,37 36 15,-36-36-15,36 73 0,-36-73 0,0 0 16,36 36 0,-37-36-1,74 0-15,-37-36 16,36 36-1,0 0 1,0 0-16,1 0 16,-1 0-1,0 0-15,1 0 0,-1 0 16,0 36-16,0 37 16,1-73-1,-37 36-15,0 36 0,-37-72 0,-35 109 31,-37 0 1,73-109-32,-1-72 15</inkml:trace>
          <inkml:trace contextRef="#ctx0" brushRef="#br1" timeOffset="84300.1801">-5599 5993 0,'36'0'31,"-72"0"0,36 36 1,-36-36-17,36 73 1,36-73 15,-36-73-15,36 73-16,-36-36 15,-36 36 32,0 0-31,36 36-16,0 37 15,-36-73-15,36 36 16,36-36 0,0 0-1,0 0 1,-36-36-16,37 36 16,-37-73-1</inkml:trace>
          <inkml:trace contextRef="#ctx0" brushRef="#br1" timeOffset="86034.5573">-4873 5666 0,'0'37'79,"-36"-37"-64,-1 0 79,37 72-78,-36-72-16,0 0 15,-1 0 1,1 0-1,0 0-15,0 0 16,-1 0-16,1 0 16,0 0 15,36 37 125,36-37-156,-36 72 16,0-36-1,0 37-15,0-37 16,-36-36-16,36 73 0,0-37 16,0 37-1,0-37-15,0 37 16,36-73 46,0-73-62,1 73 16,-37-36-16,36 36 0,0 0 16,-36-73-16,36 73 0,1 0 15,-1 0-15,0 0 0,1 0 16,-1 0-16,0 73 16,0-73-16,1 0 0,-1 0 15,-36 36-15,36 37 0,1-37 31,-37 36-31,-37-72 0,37 37 16,0 35-16,-36-35 16,36 35-16,-36-72 0,-1 0 15,1 36-15,0-36 16,0 0-16,-1 0 16,1 0-16,36-36 15,-36 36-15</inkml:trace>
          <inkml:trace contextRef="#ctx0" brushRef="#br2" timeOffset="91365.2299">-6397 5558 0,'-36'0'15,"-1"0"1,1 0-1,0-73 1,-1 73-16,1 0 16,0 0-1,0 0-15,-1 0 16,37 73-16,-36-73 16,0 0-16,-1 0 0,1 0 15,0 0 1,0 0-16,-1 0 0,1 0 15,0 0-15,-1 0 16,1 0-16,0 0 0,0 0 16,-1 0-16,1 0 0,0 0 15,-1 0-15,1 0 0,0 36 16,0-36-16,-1 0 0,1 72 16,0-72-1,-1 0-15,1 0 16,0 37-16,0-37 15,36 72-15,-37-72 16,1 0-16,36 37 0,-36 35 16,-1-72-1,37 36-15,-36 37 16,36-37 0,0 37-16,-36-73 15,36 36-15,36 37 16,-36-37-1,0 37-15,36-73 16,-36 36-16,0 36 0,37-72 16,-37 37-16,36-37 0,-36 72 0,36-72 15,1 0-15,-37 37 16,36-37-16,0 72 0,0-72 16,1 0-16,-1 36 0,0-36 15,1 73-15,-1-73 0,0 0 16,0 0-16,1 0 0,-1 36 15,0-36-15,1 0 0,-1 0 0,0 73 16,0-73-16,1 0 0,-1 0 16,0 0-16,1 0 0,-1 0 0,0 0 15,0 0-15,1 0 0,-1 0 0,0 0 16,1 0-16,-1 0 0,0 0 0,0 0 16,1 0-16,-1 0 0,0 0 15,1 0-15,-1 0 16,0 0-16,0 0 0,1 0 15,-1 0-15,-36-73 0,36 73 0,1 0 16,-1 0-16,0-36 0,0 36 0,1 0 16,-1 0-16,0 0 0,-36-73 15,37 73-15,-1-36 0,0 36 0,0 0 16,1-72-16,-1 35 16,-36-35-16,36 72 15,-36-37-15,0-35 0,0 36 16,0-37-16,0 37 15,-36-37-15,36 37 16,-36 36-16,36-73 0,-37 73 16,1-36-16,0 36 0,0-73 15,-1 37-15,1 36 0,0 0 16,-1-72-16,1 35 16,0 37-16,0 0 15,-1 0-15,37-72 0,-36 72 0,0-37 16,-1 37-16,1 0 0,0-72 15,0 72-15,-1-36 16,1 36-16,0 0 0,-37 0 0,37 0 16,-37 36-16,1-36 0,-1 72 0,1-72 15,-1 0-15,-36 109 0</inkml:trace>
        </inkml:traceGroup>
      </inkml:traceGroup>
    </inkml:traceGroup>
    <inkml:traceGroup>
      <inkml:annotationXML>
        <emma:emma xmlns:emma="http://www.w3.org/2003/04/emma" version="1.0">
          <emma:interpretation id="{5CD7428F-89EE-45E3-B3E7-BC533CC86535}" emma:medium="tactile" emma:mode="ink">
            <msink:context xmlns:msink="http://schemas.microsoft.com/ink/2010/main" type="paragraph" rotatedBoundingBox="1644,8720 4913,8152 5157,9556 1888,101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A85A520-A382-406F-A871-7416617B3E2D}" emma:medium="tactile" emma:mode="ink">
              <msink:context xmlns:msink="http://schemas.microsoft.com/ink/2010/main" type="line" rotatedBoundingBox="1644,8720 4913,8152 5157,9556 1888,10124"/>
            </emma:interpretation>
          </emma:emma>
        </inkml:annotationXML>
        <inkml:traceGroup>
          <inkml:annotationXML>
            <emma:emma xmlns:emma="http://www.w3.org/2003/04/emma" version="1.0">
              <emma:interpretation id="{C2D11094-FECB-4E24-B48C-3DBDD8CB17D2}" emma:medium="tactile" emma:mode="ink">
                <msink:context xmlns:msink="http://schemas.microsoft.com/ink/2010/main" type="inkWord" rotatedBoundingBox="1644,8720 4913,8152 5157,9556 1888,10124"/>
              </emma:interpretation>
              <emma:one-of disjunction-type="recognition" id="oneOf11">
                <emma:interpretation id="interp55" emma:lang="en-US" emma:confidence="0">
                  <emma:literal>=3t5</emma:literal>
                </emma:interpretation>
                <emma:interpretation id="interp56" emma:lang="en-US" emma:confidence="0">
                  <emma:literal>=3 15</emma:literal>
                </emma:interpretation>
                <emma:interpretation id="interp57" emma:lang="en-US" emma:confidence="0">
                  <emma:literal>= 315</emma:literal>
                </emma:interpretation>
                <emma:interpretation id="interp58" emma:lang="en-US" emma:confidence="0">
                  <emma:literal>=3 65</emma:literal>
                </emma:interpretation>
                <emma:interpretation id="interp59" emma:lang="en-US" emma:confidence="0">
                  <emma:literal>= 365</emma:literal>
                </emma:interpretation>
              </emma:one-of>
            </emma:emma>
          </inkml:annotationXML>
          <inkml:trace contextRef="#ctx0" brushRef="#br2" timeOffset="98438.9914">-7957 8279 0,'-37'0'15,"37"36"1,-36-36-1,36-36 32,36 36-47,1 0 16,-1 0-16,-36-73 16,36 73-16,0-36 0,1 36 0,-1 0 15,0 0-15,1-72 0,-1 72 0,0 0 16,0 0-16,1 0 15,-37 72-15,36-72 0,0 0 16,-36 36-16,0 37 16,-36-37-1,36 37-15,-36-37 0,36 37 16,-37-73-16,1 36 16,36 37-16,-36-73 0,0 0 0,36 36 15,-37 36-15,1-72 0,0 0 16,72-72 31,0 72-32,-36-36-15,37 36 16,-1 0-16,0 0 16,0 0-16,1 0 15,-1 0-15,-36 36 0,36-36 16,1 72-16,-1-72 15,-36 37-15,0 35 16,0-35 0,0 35-16,-36-36 15,36 37-15,-37-73 0,1 0 16,0 0-16,-1 36 16,1-36-16,0 0 0,0 0 0,-1 0 15,1 0-15,0 0 0,-1 0 16,1 0-16,0 0 15</inkml:trace>
          <inkml:trace contextRef="#ctx0" brushRef="#br1" timeOffset="101321.3968">-8719 8823 0,'-37'0'0,"74"0"47,-1 0-32,0 0-15,0 0 16,1 0-16,-1 0 16,0 0-16,1 0 15,-1 0-15,0 0 16,0 0 15</inkml:trace>
          <inkml:trace contextRef="#ctx0" brushRef="#br1" timeOffset="101008.9075">-8792 8533 0,'0'-36'0,"-36"36"16,36 36 31,36-36-32,0 0 1,1 0-16,-1 0 0,0 0 15,0 0-15,1 0 16,-1 0-16,0 0 0,1 0 16,-1 0-16,0 0 31,-36 73-31</inkml:trace>
          <inkml:trace contextRef="#ctx0" brushRef="#br1" timeOffset="102462.0304">-6941 7844 0,'0'36'94,"36"36"-94,-36 37 15,0-72-15,0 35 16,36 37-16,-36 0 0,0-73 16,0 37-16,0 36 0,36-73 15,-36 36-15,0-35 0,0 35 0,0 37 16,37-109-16,-37 36 0,0 37 0,0-37 16,36 37-16,-36-37 15,0 37 1,-36-73 31,36-73-47,0 37 0,-37 36 15,1-73 1,36 37-16,-36 36 0,0-73 16,-1 37-16,1 36 15,0 0-15,-1 0 16,1 0-1,72 0 17</inkml:trace>
          <inkml:trace contextRef="#ctx0" brushRef="#br1" timeOffset="106633.9998">-6107 8170 0,'36'0'31,"-72"0"0,0 0 16,0 0-31,-1 0-16,1 0 16,0 0-16,-1 0 15,1 0-15,0 0 16,0 0-1,36 36 204,0 37-203,0-37-1,0 37-15,0-37 16,0 37-16,0-37 16,-37-36-16,37 73 15,37-73 32,-1 0-31,-36-73-16,36 37 15,0 36-15,1 0 16,-1 0-16,0 0 0,1 0 16,-1 0-16,0 0 15,0 0-15,1 0 0,-1 36 16,-36 37-16,36-73 16,-36 36-1,0 36-15,0-35 16,-36 35-16,0-72 15,-1 37 1,1-37-16,0 0 0,0 0 16,-1 72-16,1-72 15,0-72-15,-1 72 16</inkml:trace>
          <inkml:trace contextRef="#ctx0" brushRef="#br1" timeOffset="107371.7294">-6905 7844 0,'0'36'0,"-36"-36"16,72 0 46,0 0-62,0 0 16,1 0-16,-1 0 15,0 0-15,1-36 0,35 36 0,-36 0 16,1 0-16,35 0 0,1 0 16,-1 0-16,1 0 0,0 0 0,-1-73 15,1 73-15,-1 0 0,1 0 0,-1-36 16,1 36-16,-37 0 0,1 0 15,-1 0-15,0 0 0,-72 0 47</inkml:trace>
        </inkml:traceGroup>
      </inkml:traceGroup>
    </inkml:traceGroup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37:22.0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D50BC34-DC81-4AC7-A3FF-6F20C1223A90}" emma:medium="tactile" emma:mode="ink">
          <msink:context xmlns:msink="http://schemas.microsoft.com/ink/2010/main" type="inkDrawing" rotatedBoundingBox="11139,1489 20138,1532 20137,1744 11138,1701" semanticType="underline" shapeName="Other">
            <msink:sourceLink direction="with" ref="{1ED8E4C7-2E58-4DC3-9281-ABF4EA6CCEAC}"/>
          </msink:context>
        </emma:interpretation>
      </emma:emma>
    </inkml:annotationXML>
    <inkml:trace contextRef="#ctx0" brushRef="#br0">0 126 0,'36'0'47,"1"0"-31,-1 0-1,0 0 1,0 0-16,1 0 15,-1 0-15,0 0 16,1 0-16,-1 0 16,0 0-16,146 0 15,-146 0 1,36 0-16,-35 0 16,-1 0-16,0 0 0,1 0 0,-1 0 15,0 0-15,0 0 0,1 0 0,-1 0 16,0 0-16,1 0 0,-1 0 15,0 0-15,0 0 0,1 0 0,35 0 16,-35-72-16,-1 72 0,0 0 0,0 0 16,1 0-16,35 0 0,-35 0 0,-1 0 15,0 0-15,0 0 0,1 0 16,-1 0-16,37 0 0,-37 0 0,0 0 16,0 0-16,37 0 0,-37 0 15,1 0-15,-1 0 0,36 0 0,-35 0 16,-1 0-16,0 0 0,37-36 0,-37 36 15,0 0-15,1 0 0,-1 0 0,0 0 16,1 0-16,-1 0 0,0 0 16,0 0-16,1 0 0,-1 0 15,0 0-15,1 0 0,-1 0 0,0 0 16,0 0-16,1 0 0,-1 0 16,0 0-16,1 0 0,-1 0 0,0 0 15,0 0-15,1 0 0,-1 0 16,0 0-16,1 0 0,-1 0 0,0 0 15,0 0-15,1 0 0,-1 0 16,0 0-16,1 0 0,-1 0 0,0 0 16,0 0-16,37 0 0,-37 0 15,1 36-15,-1-36 0,0 0 0,0 0 16,1 0-16,-1 0 0,0 0 16,37 0-16,-37 0 0,0 0 0,1 0 15,-1 0-15,0 0 0,1 0 0,-1 0 16,0 0-16,0 0 0,1 0 0,-1 0 15,0 0-15,1 0 0,-1 0 16,0 0-16,0 0 0,1 0 0,-1 0 16,0 0-16,1 0 0,-1 0 0,0 0 15,0 0-15,1 0 0,-1 0 16,37 0-16,-37 0 0,0 0 0,0 0 16,1 0-16,-1 0 0,0 0 15,1 0-15,-1 0 0,0 0 16,0 0-16,1 0 0,-1 0 0,0 0 15,1-36-15,-1 36 0,36 0 0,-35 0 16,-1 0-16,0 0 0,1 0 16,-1 0-16,36 0 0,-35 0 0,-1 0 15,0 0-15,1 0 0,-1 0 0,0 0 16,0 0-16,1 0 0,-1 0 16,37 0-16,-37 0 0,0 0 0,0 0 15,1 0-15,-1 0 0,0 0 0,1 0 16,-1 0-16,36 0 0,-35 0 0,-1 0 15,0 0-15,1 0 16,-1 0-16,0 0 0,0 0 0,1 0 16,-1 0-16,0 0 0,1 0 15,-1 36-15,0-36 16,0 0-16,1 0 0,-1 0 0,0 0 16,-36 72-16,37-72 0,-1 0 0,0 0 15,0 0-15,1 0 0,-1 0 16,0 0-16,1 0 0,35 0 0,-36 0 15,1 0-15,-1 0 0,0 0 0,1 37 16,-1-37-16,36 0 0,-35 0 0,-1 0 16,0 0-16,1 0 0,-1 72 15,0-72-15,0 0 0,1 0 0,-1 0 16,0 0-16,1 0 0,-1 0 0,0 0 16,0 0-16,1-72 0,-1 72 15,0 0-15,1-37 16,-1 37-16,0 0 15,0 0 1,1 0-16,-1 0 16,0 0-16,1 0 15,-1 0 1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38:39.88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CC518AE-E1E8-4CFD-88CD-EB3FA2BEBDC5}" emma:medium="tactile" emma:mode="ink">
          <msink:context xmlns:msink="http://schemas.microsoft.com/ink/2010/main" type="inkDrawing" rotatedBoundingBox="2466,5987 6053,5702 6066,5862 2479,6146" semanticType="underline" shapeName="Other">
            <msink:sourceLink direction="with" ref="{7EDE4CB3-F0E0-4E0F-A383-D1ABEA164361}"/>
          </msink:context>
        </emma:interpretation>
      </emma:emma>
    </inkml:annotationXML>
    <inkml:trace contextRef="#ctx0" brushRef="#br0">0 230 0,'36'0'32,"0"0"14,-36 36-46,37-36 32,-1 0-32,0 0 15,0 0-15,1 0 16,-1 0-16,0 0 0,37-36 0,-37 36 16,37 0-16,-1 0 0,-35 0 15,35 0-15,37 0 0,-36 0 0,-1 0 16,1 0-16,-1 0 0,1 0 0,-1 0 15,1 0-15,0 0 0,-1 0 16,1 0-16,-1 0 0,1 0 0,-37 0 16,37 0-16,-1 0 0,1 0 0,-37 0 15,37 0-15,-1-73 0,1 73 16,-37 0-16,37 0 0,-1-36 0,1 36 16,-1 0-16,1 0 0,-37 0 0,37 0 15,-37-73-15,37 73 0,-37 0 0,0 0 16,1 0-16,-1 0 0,0-36 15,0 36-15,1 0 0,-1 0 0,0 0 16,1 0-16,-1 0 0,0 0 16,0 0-16,1 0 0,-1 0 0,0 0 15,1 0-15,-1 0 16,0 0-16,0 0 0,1 0 16,-1 0-1,-72 0 16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39:33.96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7030A0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DE941B3-44A9-4668-BAAE-DDF112875AC6}" emma:medium="tactile" emma:mode="ink">
          <msink:context xmlns:msink="http://schemas.microsoft.com/ink/2010/main" type="writingRegion" rotatedBoundingBox="11909,3639 30753,3766 30684,14077 11840,13950"/>
        </emma:interpretation>
      </emma:emma>
    </inkml:annotationXML>
    <inkml:traceGroup>
      <inkml:annotationXML>
        <emma:emma xmlns:emma="http://www.w3.org/2003/04/emma" version="1.0">
          <emma:interpretation id="{F7D9A251-F2B5-4721-A564-08A984534BC1}" emma:medium="tactile" emma:mode="ink">
            <msink:context xmlns:msink="http://schemas.microsoft.com/ink/2010/main" type="paragraph" rotatedBoundingBox="11911,3619 30231,3768 30216,5666 11895,55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8BDB288-A4F9-4360-8BB8-98162A96A4F6}" emma:medium="tactile" emma:mode="ink">
              <msink:context xmlns:msink="http://schemas.microsoft.com/ink/2010/main" type="inkBullet" rotatedBoundingBox="11909,3795 14015,3813 14002,5444 11896,5426"/>
            </emma:interpretation>
            <emma:one-of disjunction-type="recognition" id="oneOf0">
              <emma:interpretation id="interp0" emma:lang="en-US" emma:confidence="0">
                <emma:literal>ex2)</emma:literal>
              </emma:interpretation>
              <emma:interpretation id="interp1" emma:lang="en-US" emma:confidence="0">
                <emma:literal>ex2}</emma:literal>
              </emma:interpretation>
              <emma:interpretation id="interp2" emma:lang="en-US" emma:confidence="0">
                <emma:literal>ext)</emma:literal>
              </emma:interpretation>
              <emma:interpretation id="interp3" emma:lang="en-US" emma:confidence="0">
                <emma:literal>ex.)</emma:literal>
              </emma:interpretation>
              <emma:interpretation id="interp4" emma:lang="en-US" emma:confidence="0">
                <emma:literal>ext]</emma:literal>
              </emma:interpretation>
            </emma:one-of>
          </emma:emma>
        </inkml:annotationXML>
        <inkml:trace contextRef="#ctx0" brushRef="#br0">-472 326 0,'-36'0'15,"36"36"-15,36-36 47,-36-36-47,37 36 16,-1 0-1,-36-72-15,36 72 0,-36-37 16,36 37-16,1-72 16,-37 35-16,36 37 15,-36-72-15,36 72 16,-36-36-16,-36 36 15,36-73-15,-36 73 16,36-36-16,-37 36 16,1 36-16,0-36 15,36 73-15,-36-73 0,36 36 16,-37 36-16,37-35 16,0 35-16,0-35 0,0 35 15,0-36-15,0 37 0,37-37 16,-37 37-16,36-73 0,0 0 15,-36 36-15,36-36 0,1 0 16,-1 0-16,0 0 0,1 0 16,-1 0-16,-36-36 0,36 36 15,0-73 1,-36 37-16,37-37 16</inkml:trace>
        <inkml:trace contextRef="#ctx0" brushRef="#br0" timeOffset="421.8786">254 108 0,'-36'0'0,"36"37"16,-37-37 0,37 72-16,-36-35 15,36 35 1,-36-72-16,36 36 0,-36 37 0,-1-73 16,37 36-16,-36 37 0,0-37 15,36 37 1</inkml:trace>
        <inkml:trace contextRef="#ctx0" brushRef="#br0" timeOffset="218.794">0 0 0,'0'36'47,"0"36"-47,0-35 16,36 35-16,-36-35 15,37 35-15,-1-36 0,-36 37 16,36-73-16,-36 36 15,36-36-15,-36 73 0,37-73 16,-1 0 15</inkml:trace>
        <inkml:trace contextRef="#ctx0" brushRef="#br0" timeOffset="1390.6373">726-109 0,'-37'0'31,"37"-73"-15,0 37-1,37 36 1,-1-73-1,0 73 1,-36-36-16,37 36 0,-1 0 16,0 0-16,0 0 0,1 0 15,-1 36-15,0 37 16,1-73-16,-37 36 16,0 37-16,36-73 0,-36 36 15,0 37-15,-36-37 16,36 36-16,-37-35 0,37 35 15,-36-72-15,0 37 0,-1 35 16,1-72-16,0 36 0,0-36 16,36 73-16,-37-73 0,1 0 0,0 0 15,-1 0-15,1 0 16,36-73-16,0 37 16,36-36-1,1 35 1,-1 37-16,0 0 15,1 0-15,-1 0 16,0 0-16,0 0 0,1 0 16,-1 0-16,0 37 0,1-37 15,-1 72 1</inkml:trace>
        <inkml:trace contextRef="#ctx0" brushRef="#br0" timeOffset="1724.1974">1234-762 0,'0'36'47,"36"-36"-47,-36 72 0,36-72 0,-36 109 15,37-109-15,-1 109 0,0-73 0,-36 37 16,36 36-16,1-73 0,-1 37 0,-36 36 15,36-73-15,-36 36 0,37-35 16,-37 35-16,0 37 0,0 0 16,-37-73-16,37 37 0,-36-37 0,36 37 15,-36-37-15,-1 37 0,1-37 16,0 36-16,0-72 0</inkml:trace>
      </inkml:traceGroup>
      <inkml:traceGroup>
        <inkml:annotationXML>
          <emma:emma xmlns:emma="http://www.w3.org/2003/04/emma" version="1.0">
            <emma:interpretation id="{E3CA1B1F-8156-4689-9D6E-6BE73D056004}" emma:medium="tactile" emma:mode="ink">
              <msink:context xmlns:msink="http://schemas.microsoft.com/ink/2010/main" type="line" rotatedBoundingBox="14668,3642 30231,3768 30216,5666 14652,5540"/>
            </emma:interpretation>
          </emma:emma>
        </inkml:annotationXML>
        <inkml:traceGroup>
          <inkml:annotationXML>
            <emma:emma xmlns:emma="http://www.w3.org/2003/04/emma" version="1.0">
              <emma:interpretation id="{3101378C-50E7-4FA4-BB4F-5A2D12F233F7}" emma:medium="tactile" emma:mode="ink">
                <msink:context xmlns:msink="http://schemas.microsoft.com/ink/2010/main" type="inkWord" rotatedBoundingBox="14665,4017 16513,4032 16503,5236 14655,5222">
                  <msink:destinationLink direction="with" ref="{98E1B5BE-869F-4EB4-B790-C925E59B916C}"/>
                </msink:context>
              </emma:interpretation>
              <emma:one-of disjunction-type="recognition" id="oneOf1">
                <emma:interpretation id="interp5" emma:lang="en-US" emma:confidence="0.5">
                  <emma:literal>186.</emma:literal>
                </emma:interpretation>
                <emma:interpretation id="interp6" emma:lang="en-US" emma:confidence="0">
                  <emma:literal>186,</emma:literal>
                </emma:interpretation>
                <emma:interpretation id="interp7" emma:lang="en-US" emma:confidence="0">
                  <emma:literal>+86.</emma:literal>
                </emma:interpretation>
                <emma:interpretation id="interp8" emma:lang="en-US" emma:confidence="0">
                  <emma:literal>18:</emma:literal>
                </emma:interpretation>
                <emma:interpretation id="interp9" emma:lang="en-US" emma:confidence="0">
                  <emma:literal>$86.</emma:literal>
                </emma:interpretation>
              </emma:one-of>
            </emma:emma>
          </inkml:annotationXML>
          <inkml:trace contextRef="#ctx0" brushRef="#br0" timeOffset="6489.8728">2649-545 0,'0'37'47,"0"35"-31,0-36 0,0 37-16,0-37 0,0 37 15,0-37-15,0 37 0,0 36 0,0-73 16,0 36-16,0-35 0,36 35 15,-36-35-15,0 35 0,0-36 0,0 37 16,-36 36-16,36-73 16,0 37-16,-36-73 47,36-73-47,-37 37 15,37-37 1,-36 37-16,0-37 0,36 37 15,-37 36-15,37-72 0,-36 72 16,36-37-16,-36 37 0,0-72 16,-1 72-16,1 0 15,36 72 1,-36-72-16</inkml:trace>
          <inkml:trace contextRef="#ctx0" brushRef="#br0" timeOffset="7130.482">3157 0 0,'0'-73'0,"0"37"15,-36 36 1,-1-73 0,1 37-1,0 36 1,-1 0-1,1 0-15,36 36 0,-36 37 16,36-37 0,0 37-16,36-37 15,0-36 1,1 72-16,-1-72 16,0 0-16,-36 37 0,37-37 0,-1 0 15,-36 72-15,36-72 0,-36 37 16,36-37-16,-36 72 0,0-36 15,0 37-15,-36-73 16,36 36-16,0 37 16,-109-37-1,73-36 1,0-36-16,-1 36 16,37-73-1,0 37-15,37 36 0,-37-73 16,36 37-16,-36-36 15,36 72-15,-36-37 0,37 37 0,-1-72 16,-36 35-16,36 37 0,-36-72 16,36 36-16,1 36 15,-37-73 1,-37 73 0,37 73-1</inkml:trace>
          <inkml:trace contextRef="#ctx0" brushRef="#br0" timeOffset="7628.954">2721-436 0,'0'-72'16,"-36"72"-16,0 0 47,72 0-47,0 0 31,1 0-31,-1 0 0,0 0 16,1 0-16,-1 0 15,0 0-15,37 0 0,-37 0 0,0 0 16,37 0-16,-37 0 0,0 0 16,37 0-16,-37 0 0,1 0 0,-1 0 15,0 0-15,0 0 16,-36-37 15,-36 37-31</inkml:trace>
          <inkml:trace contextRef="#ctx0" brushRef="#br0" timeOffset="8253.9731">3919 0 0,'36'0'62,"-36"36"-62,0 36 16,36-72-1,1 0 1,-1 0 15,0-72-15,-72 72-16,36-36 16,-36 36-1,-1 0 1,1 0-1,36 36-15,0 36 0,36-72 47,1 0-47</inkml:trace>
        </inkml:traceGroup>
        <inkml:traceGroup>
          <inkml:annotationXML>
            <emma:emma xmlns:emma="http://www.w3.org/2003/04/emma" version="1.0">
              <emma:interpretation id="{71E22505-01EA-4799-B406-79E51B8D4474}" emma:medium="tactile" emma:mode="ink">
                <msink:context xmlns:msink="http://schemas.microsoft.com/ink/2010/main" type="inkWord" rotatedBoundingBox="16952,4010 18939,4027 18930,5232 16942,5216">
                  <msink:destinationLink direction="with" ref="{98E1B5BE-869F-4EB4-B790-C925E59B916C}"/>
                </msink:context>
              </emma:interpretation>
              <emma:one-of disjunction-type="recognition" id="oneOf2">
                <emma:interpretation id="interp10" emma:lang="en-US" emma:confidence="0.5">
                  <emma:literal>The</emma:literal>
                </emma:interpretation>
                <emma:interpretation id="interp11" emma:lang="en-US" emma:confidence="0">
                  <emma:literal>214</emma:literal>
                </emma:interpretation>
                <emma:interpretation id="interp12" emma:lang="en-US" emma:confidence="0">
                  <emma:literal>Thi</emma:literal>
                </emma:interpretation>
                <emma:interpretation id="interp13" emma:lang="en-US" emma:confidence="0">
                  <emma:literal>2%</emma:literal>
                </emma:interpretation>
                <emma:interpretation id="interp14" emma:lang="en-US" emma:confidence="0">
                  <emma:literal>25th</emma:literal>
                </emma:interpretation>
              </emma:one-of>
            </emma:emma>
          </inkml:annotationXML>
          <inkml:trace contextRef="#ctx0" brushRef="#br0" timeOffset="9722.7233">5515-545 0,'-36'0'15,"72"0"17,-36 109-1,0-73-31,0 37 16,0-37-16,0 37 0,0-37 15,0 37-15,0 36 0,0-73 0,0 36 16,0-35-16,0 35 0,0-35 15,37 35-15,-37-36 0,0 37 0,0-37 16,0 37-16,0-37 16,0 37-16,0-146 47,0 37-47,-37 36 0,37-73 15,0 37-15,-36-37 16,36 37-16,-36-36 0,36 35 15,-36 37-15,36-72 0,-37 72 16,1 0 0</inkml:trace>
          <inkml:trace contextRef="#ctx0" brushRef="#br0" timeOffset="11026.8848">5479-436 0,'36'0'47,"1"0"-32,-1 0-15,0 0 16,1-72-16,-1 72 15,0 0-15,0 0 0,37 0 0,-37 0 16,37 0-16,-1 0 0,-35-37 0,434 37 78</inkml:trace>
          <inkml:trace contextRef="#ctx0" brushRef="#br0" timeOffset="10175.4488">5878-218 0,'0'-73'0,"0"146"32,0-37-1,0 37-31,0-37 16,0 37-16,-36-37 15,36 36-15,0-35 16,0 35-16,-36-72 15,36 37-15,0 35 16,36-72 0,-36-72-16,36 72 0,1 0 15,-1-37-15,0 37 16,0 37 0,1-37-16,-1 0 15,0 0-15,-36 72 16,37-72-16,-1 0 31</inkml:trace>
          <inkml:trace contextRef="#ctx0" brushRef="#br0" timeOffset="10495.641">6132-182 0,'-36'0'16,"72"73"31,-36-37-31,0 37-16,0-37 15,0 36-15,0-35 0,0 35 16,0-35-1,0 35-15,0-36 0,0 37 0,0-37 0,0 37 16,0 36 15,37-109-31,-37-73 16</inkml:trace>
          <inkml:trace contextRef="#ctx0" brushRef="#br0" timeOffset="9222.7344">4681-182 0,'-36'0'0,"-1"0"16,37-36 31,37 36-47,-1-73 16,0 37-1,0 36-15,-36-73 16,37 73-16,-1-36 0,0 36 0,1 0 15,-1-72-15,0 72 16,0 72-16,-181 618 78,145-618-78,-36-72 0,0 36 16,36 37-16,-37-73 0,1 0 15,0 0-15,36 36 0,-36-36 0,-1 0 16,1 0-16,36-36 16,-36 36-16,36-73 15,0 37 1,36 36-16,0 0 16,1 0-16,-1 0 15,0 0-15,0 0 16,1 0-16,-1 0 0,0 0 15,1 36-15,-1-36 0,0 73 16,0-73-16,1 0 16</inkml:trace>
        </inkml:traceGroup>
        <inkml:traceGroup>
          <inkml:annotationXML>
            <emma:emma xmlns:emma="http://www.w3.org/2003/04/emma" version="1.0">
              <emma:interpretation id="{AA27857A-5D83-4BB2-A42D-09E6421CB119}" emma:medium="tactile" emma:mode="ink">
                <msink:context xmlns:msink="http://schemas.microsoft.com/ink/2010/main" type="inkWord" rotatedBoundingBox="23158,4012 25225,4029 25213,5553 23145,5536">
                  <msink:destinationLink direction="with" ref="{56AAEBCD-13A4-4F0E-8F26-D38D78BFF776}"/>
                </msink:context>
              </emma:interpretation>
              <emma:one-of disjunction-type="recognition" id="oneOf3">
                <emma:interpretation id="interp15" emma:lang="en-US" emma:confidence="0.5">
                  <emma:literal>ex3)</emma:literal>
                </emma:interpretation>
                <emma:interpretation id="interp16" emma:lang="en-US" emma:confidence="0">
                  <emma:literal>en3)</emma:literal>
                </emma:interpretation>
                <emma:interpretation id="interp17" emma:lang="en-US" emma:confidence="0">
                  <emma:literal>exe)</emma:literal>
                </emma:interpretation>
                <emma:interpretation id="interp18" emma:lang="en-US" emma:confidence="0">
                  <emma:literal>ext)</emma:literal>
                </emma:interpretation>
                <emma:interpretation id="interp19" emma:lang="en-US" emma:confidence="0">
                  <emma:literal>ex?)</emma:literal>
                </emma:interpretation>
              </emma:one-of>
            </emma:emma>
          </inkml:annotationXML>
          <inkml:trace contextRef="#ctx0" brushRef="#br1" timeOffset="111686.0944">10777 362 0,'0'73'0,"-36"-73"15,72 0 16,0 0-15,0 0 0,-36-73-16,37 73 0,-1-36 0,0 36 15,-36-72-15,0 35 16,37 37-16,-37-72 0,0 35 16,0-35-16,0 36 15,-37-37 1,1 73-16,36 73 15,-36-73-15,-1 0 0,37 36 16,-36 36-16,0-35 0,36 35 16,0-35-16,0 35 0,0-36 15,0 37-15,0-37 16,36 37-16,0-73 0,-36 36 16,37-36-16,-1 73 0,0-73 15,1 0-15,-1 0 0,0 0 16,0 0-16,1 0 15,-37-73-15,36 73 0</inkml:trace>
          <inkml:trace contextRef="#ctx0" brushRef="#br1" timeOffset="112139.2241">11611 108 0,'-36'0'0,"0"0"31,36 37-16,-36 35-15,-1-35 16,37 35-16,-36-36 16,36 37-16,-36-73 0,36 36 15,-37 37-15,1-37 0,36 37 16,-36-73-16,36 36 0,0 37 31</inkml:trace>
          <inkml:trace contextRef="#ctx0" brushRef="#br1" timeOffset="111920.4699">11394 108 0,'-37'-72'16,"1"72"-1,36 72-15,36-72 16,-36 37-16,0 35 16,37-35-16,-37 35 0,36-36 15,-36 37-15,36-73 0,1 36 16,-37 37-16,36-73 16,0 36-16,-36 37 15,36-73-15,1 0 16,-37-73-1</inkml:trace>
          <inkml:trace contextRef="#ctx0" brushRef="#br1" timeOffset="112728.3948">11938-218 0,'-36'0'15,"72"0"48,0 0-63,1 0 15,-37-73-15,36 73 0,0 0 0,0 0 16,1 0-16,-1 0 0,0 73 31,1-73-31,-37 36 16,0 37-16,-37-73 0,37 36 0,-36 37 16,0-37-16,-1 36 15,1-72-15,0 37 16,0-37-1,72 0 1,0 0 0,0-37-16,1 37 15,-1 0-15,0 0 0,1 0 16,-1 37-16,0-37 16,-36 72-16,36-72 0,-144 436 78,71-436-78,1 36 0,0-36 15,-1 0-15,1-36 16,0 36-16</inkml:trace>
          <inkml:trace contextRef="#ctx0" brushRef="#br1" timeOffset="113087.7834">12446-545 0,'36'0'47,"1"37"-47,-1 35 16,0-36-16,0 37 16,1-73-16,-37 109 0,36-73 0,0 37 15,-36-37-15,37 37 0,-37 35 0,36 1 16,-36-72-16,0 35 0,0-36 15,0 37-15,-36 36 0,36-73 0,-37 37 16,37-37-16,-36 37 0,0-37 0,-1 36 16,1-72-16,0 109 0,0-109 15</inkml:trace>
        </inkml:traceGroup>
        <inkml:traceGroup>
          <inkml:annotationXML>
            <emma:emma xmlns:emma="http://www.w3.org/2003/04/emma" version="1.0">
              <emma:interpretation id="{2F0A9DD4-4D45-41B1-9162-937C83583FA9}" emma:medium="tactile" emma:mode="ink">
                <msink:context xmlns:msink="http://schemas.microsoft.com/ink/2010/main" type="inkWord" rotatedBoundingBox="25847,3732 28998,3758 28983,5572 25832,5546">
                  <msink:destinationLink direction="with" ref="{56AAEBCD-13A4-4F0E-8F26-D38D78BFF776}"/>
                </msink:context>
              </emma:interpretation>
              <emma:one-of disjunction-type="recognition" id="oneOf4">
                <emma:interpretation id="interp20" emma:lang="en-US" emma:confidence="0.5">
                  <emma:literal>+203</emma:literal>
                </emma:interpretation>
                <emma:interpretation id="interp21" emma:lang="en-US" emma:confidence="0">
                  <emma:literal>+2003</emma:literal>
                </emma:interpretation>
                <emma:interpretation id="interp22" emma:lang="en-US" emma:confidence="0">
                  <emma:literal>+20×3</emma:literal>
                </emma:interpretation>
                <emma:interpretation id="interp23" emma:lang="en-US" emma:confidence="0">
                  <emma:literal>20×3</emma:literal>
                </emma:interpretation>
                <emma:interpretation id="interp24" emma:lang="en-US" emma:confidence="0">
                  <emma:literal>201/3</emma:literal>
                </emma:interpretation>
              </emma:one-of>
            </emma:emma>
          </inkml:annotationXML>
          <inkml:trace contextRef="#ctx0" brushRef="#br1" timeOffset="117817.3945">15639 0 0,'36'0'31,"-36"36"-15,37-36 0,-37 72-16,36-72 15,-36 37-15,0 35 0,36-72 0,-36 37 16,37 35-16,-1-72 0,-36 36 16,36 37-16,0-37 0,-36 37 0,37-73 15,-1 0-15,-36 36 0,36 37 0,1-73 16,-37 36-16,36-36 0,-36 73 15,0-146 17</inkml:trace>
          <inkml:trace contextRef="#ctx0" brushRef="#br1" timeOffset="118067.3485">16147 108 0,'-36'0'16,"0"0"-1,36 37-15,-37 35 16,1-35-16,36 35 0,-36-72 16,36 36-16,-37 37 0,1-37 15,36 37-15,-36-73 0,36 36 16,-36 37-16,-1-73 15,37 36-15</inkml:trace>
          <inkml:trace contextRef="#ctx0" brushRef="#br1" timeOffset="116707.947">14224 0 0,'73'-109'328,"-37"109"-312,-36-73-16,36 73 15,-36-36 1,36 36-16,1 0 31,-1 0-31,0 0 31,1 0-31,-37 36 16,36-36-16,-36 73 16,36-73-1,-36 36-15,0 37 16,0-37-16,0 36 0,0-35 16,0 35-16,0-35 15,0 35-15,-36-72 0,36 36 0,0 37 16,-36-37-16,36 37 15,-37-73-15,37 36 0,-36-36 16,0 73-16,-1-73 0,1 0 16,0 0-1,0 0-15,-1 0 16,37-73 0,0 37-16,0-37 31,37 37-31,-1 36 15,0 0 1,0 0-16,1 0 0,-1 0 16,0 0-16,1 0 15,-1 0-15,0 0 0,0 0 16,1 0-16,-37 36 0,36-36 16,0 0-1,-36 73-15,0-146 47,0 37-31</inkml:trace>
          <inkml:trace contextRef="#ctx0" brushRef="#br1" timeOffset="117254.8353">15131-218 0,'-36'0'47,"0"0"-32,-1 0 1,1 0 0,36 36-16,-36 37 0,-1-37 15,37 37-15,-36-73 0,36 108 16,-36 1-16,36 0 15,36-109-15,-36 109 0,36-73 16,1 37-16,-1-37 16,0-36-16,1 73 0,-1-73 0,0 0 15,0 0-15,1 0 0,-1 0 0,0 0 16,-36-73-16,37 73 0,-1-36 16,0 36-16,-36-73 0,36 37 0,-36-37 15,0 37-15,0-36 16,0 35-16,0-35 15,0 35-15,-36 37 0,36-72 0,0 36 16,-36-37-16,36 37 0,-36-37 16,-1 37-16,1 36 15,0 0-15,-1-73 0,1 73 16,0 0-16,0 0 16,36 73-16,-37-73 0</inkml:trace>
          <inkml:trace contextRef="#ctx0" brushRef="#br1" timeOffset="118707.9834">16256-436 0,'-36'0'0,"-1"0"46,74 0 1,-1 0-31,0 0-16,1 0 16,-1 0-16,0 0 15,0 0-15,1 0 16,-37 36-1,36 37-15,-72-73 16,36 36-16,-37 37 16,1-73-16,0 0 15,36 36-15,-36-36 0,-1 73 16,74-73 31,-1 0-32,-36-73-15,36 73 16,0 0-16,1 0 16,-1 73-16,0-73 15,1 36 1,-37 37 0,-37 35 15,-72 1 0,73-109-31,0 0 0,0 0 16,36-72-1</inkml:trace>
          <inkml:trace contextRef="#ctx0" brushRef="#br1" timeOffset="120911.1257">13970-762 0,'0'-73'0,"0"146"63,-36-37-47,36 36-16,0 37 0,0 1125 93,0-1161-93,36-37 0,-36 36 0,0-35 16,0 35 0,-36-72 15,36-72-31,-37 72 0,37-37 15,-36 37-15,0-72 16,0 36-16,-1-37 16,1 73-16,0-36 0,-1 36 15,1 0-15,0-73 0,0 73 16,-1 0-16,1 73 16,0-73-1,72 0 1</inkml:trace>
        </inkml:traceGroup>
        <inkml:traceGroup>
          <inkml:annotationXML>
            <emma:emma xmlns:emma="http://www.w3.org/2003/04/emma" version="1.0">
              <emma:interpretation id="{E83F681D-C35D-4A38-9979-71C73BDEEEB7}" emma:medium="tactile" emma:mode="ink">
                <msink:context xmlns:msink="http://schemas.microsoft.com/ink/2010/main" type="inkWord" rotatedBoundingBox="29322,4059 30229,4066 30216,5666 29309,5658">
                  <msink:destinationLink direction="with" ref="{56AAEBCD-13A4-4F0E-8F26-D38D78BFF776}"/>
                </msink:context>
              </emma:interpretation>
              <emma:one-of disjunction-type="recognition" id="oneOf5">
                <emma:interpretation id="interp25" emma:lang="en-US" emma:confidence="0.5">
                  <emma:literal>&amp;</emma:literal>
                </emma:interpretation>
                <emma:interpretation id="interp26" emma:lang="en-US" emma:confidence="0">
                  <emma:literal>p</emma:literal>
                </emma:interpretation>
                <emma:interpretation id="interp27" emma:lang="en-US" emma:confidence="0">
                  <emma:literal>g</emma:literal>
                </emma:interpretation>
                <emma:interpretation id="interp28" emma:lang="en-US" emma:confidence="0">
                  <emma:literal>5</emma:literal>
                </emma:interpretation>
                <emma:interpretation id="interp29" emma:lang="en-US" emma:confidence="0">
                  <emma:literal>"</emma:literal>
                </emma:interpretation>
              </emma:one-of>
            </emma:emma>
          </inkml:annotationXML>
          <inkml:trace contextRef="#ctx0" brushRef="#br1" timeOffset="119379.8463">16945 36 0,'-36'0'0,"36"-36"0,0 72 31,0 36 1,0-35-17,0 35-15,0-35 16,0 35-1,0-36-15,0 37 16,36-73-16,-36 36 0,0 37 16,37-73-16,-1 0 0,0 0 15,1 0 1,-1 0-16,-36-73 16,36 73-16,-36-36 0,36-37 15,-36 37-15,0-36 16,0 35-16,0-35 15,0 35-15,0 74 32,0 35-17,0-35-15,0 35 16,0-36-16,0 37 0,37-73 16,-37 36-16,0 37 0,36-37 15,-36 37-15,0-37 0,36 37 0,-36-37 16,0 36-1,0-35-15,0 35 16,-36-72-16,36 37 16,-36-37-16,-1 72 15,1-72-15,0 0 0,0 0 16,-1 0-16,1-72 16,36 35-16,-36 37 0,36-72 15</inkml:trace>
          <inkml:trace contextRef="#ctx0" brushRef="#br1" timeOffset="120020.4812">17562-436 0,'-36'0'0,"36"-72"32,0 144 15,-36-72-32,36 36 1,0 37-16,-37-73 0,37 36 0,0 37 15,0-37-15,0 37 0,0-37 16,0 37-16,37-37 16,-37 36-16,36-72 15,0 0-15,1 0 0,-1 0 16,0 0-16,0 0 16,1 0-16,-1-72 15,-36 36-15,36 36 0,-36-73 16,0 37-1,0-37 1,-36 73-16,0 73 16,-1-73-16,1 0 15,0 36-15,36 37 0,-36-73 16,36 36 0,-37-36-16,37 72 0,-36-72 31</inkml:trace>
        </inkml:traceGroup>
      </inkml:traceGroup>
    </inkml:traceGroup>
    <inkml:traceGroup>
      <inkml:annotationXML>
        <emma:emma xmlns:emma="http://www.w3.org/2003/04/emma" version="1.0">
          <emma:interpretation id="{67DB9244-1841-4871-A82B-015381C82D36}" emma:medium="tactile" emma:mode="ink">
            <msink:context xmlns:msink="http://schemas.microsoft.com/ink/2010/main" type="paragraph" rotatedBoundingBox="12448,5864 16623,5892 16614,7240 12439,72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1761F2-E848-4F62-8B67-995CA79B50BA}" emma:medium="tactile" emma:mode="ink">
              <msink:context xmlns:msink="http://schemas.microsoft.com/ink/2010/main" type="line" rotatedBoundingBox="12448,5864 16623,5892 16614,7240 12439,7212"/>
            </emma:interpretation>
          </emma:emma>
        </inkml:annotationXML>
        <inkml:traceGroup>
          <inkml:annotationXML>
            <emma:emma xmlns:emma="http://www.w3.org/2003/04/emma" version="1.0">
              <emma:interpretation id="{0731605E-AFE6-4AC6-BA87-E94412EC9303}" emma:medium="tactile" emma:mode="ink">
                <msink:context xmlns:msink="http://schemas.microsoft.com/ink/2010/main" type="inkWord" rotatedBoundingBox="12448,5864 16623,5892 16614,7240 12439,7212"/>
              </emma:interpretation>
              <emma:one-of disjunction-type="recognition" id="oneOf6">
                <emma:interpretation id="interp30" emma:lang="en-US" emma:confidence="0">
                  <emma:literal>=268.4</emma:literal>
                </emma:interpretation>
                <emma:interpretation id="interp31" emma:lang="en-US" emma:confidence="0">
                  <emma:literal>= 218.4</emma:literal>
                </emma:interpretation>
                <emma:interpretation id="interp32" emma:lang="en-US" emma:confidence="0">
                  <emma:literal>= 2184</emma:literal>
                </emma:interpretation>
                <emma:interpretation id="interp33" emma:lang="en-US" emma:confidence="0">
                  <emma:literal>=2t8.4</emma:literal>
                </emma:interpretation>
                <emma:interpretation id="interp34" emma:lang="en-US" emma:confidence="0">
                  <emma:literal>= 248.4</emma:literal>
                </emma:interpretation>
              </emma:one-of>
            </emma:emma>
          </inkml:annotationXML>
          <inkml:trace contextRef="#ctx0" brushRef="#br0" timeOffset="27607.2113">1234 1741 0,'-37'0'15,"74"-72"142,-37 35-142,36 37-15,-36-72 16,36 72-16,-36-36 15,37 36-15,-1-73 16,0 37-16,0 36 16,1 0-16,-1 109 31,-36-73-15,0 36-16,36-35 0,-36 35 0,0 37 15,0 0 1,0-73-16,-36 37 0,36 36 15,-36-73-15,36 37 16,-37-73-16,37 36 0,-36 36 0,0-35 16,36 35-16,-36-72 0,36 37 15,-37-37-15,37 72 0,-36-72 0,0 0 16,-1 36-16,1-36 16,0 0-16,0 0 15,-1-36 1,37-36-1,37 35 1,-1 37 0,-36-72-16,36 72 0,-36-37 0,36 37 15,1 0-15,-1 0 16,37 0-16,-73 37 16,36-37-16,-36 72 0,36-72 15,0 0-15,1 0 0,-37 37 16,36-37-16,0 0 0,-36 72 15,37-72-15,-37-72 32,0 35-17,-37 37 1</inkml:trace>
          <inkml:trace contextRef="#ctx0" brushRef="#br0" timeOffset="28294.7259">2068 1306 0,'0'36'125,"0"37"-109,-36-73-16,36 36 15,0 37-15,0-37 0,0 36 0,109 908 94,-73-980-78,-72 0-1,0 0-15,-1-72 16,1 35 0,0-35-1,-1 35-15,1-35 16,0 72 0,36-36-16,0 72 31</inkml:trace>
          <inkml:trace contextRef="#ctx0" brushRef="#br0" timeOffset="28966.623">2939 1886 0,'0'-36'15,"-36"36"1,36-72 0,-36 72-16,36-37 0,-37 37 15,1 0-15,0 0 16,-1 0-16,1 0 16,0 37-16,0-37 0,-1 0 0,37 72 15,-36-72-15,0 0 0,36 36 0,-37-36 16,37 73-16,-36-73 15,72 36-15,-36 37 16,37-73-16,-1 0 0,0 0 16,1 36-16,-1-36 0,0 73 15,0-73-15,1 0 0,-1 0 0,0 36 16,1-36-16,-1 73 0,0-73 16,0 36-16,-36 36 0,37-72 15,-37 37-15,0 35 16,-37-35-16,37 35 15,-36-72-15,0 0 16,0 0-16,-1 0 16,1 0-16,0-72 15,36 35-15,0-35 16,0 35-16,36 37 16,-36-72-16,36 36 0,1-37 15,-37 37-15,36 36 0,0 0 0,-36-73 16,36 37-16,1 36 15,-37-73-15,36 73 16,-36-36 0</inkml:trace>
          <inkml:trace contextRef="#ctx0" brushRef="#br0" timeOffset="29497.869">3338 2286 0,'0'36'78,"37"-36"-62,-37-36 15,0-37 0,-37 73 0,37 73-31,37-73 78,-37-73-46,0 37-17,-37 36 1,37 36 0,-36-36-16</inkml:trace>
          <inkml:trace contextRef="#ctx0" brushRef="#br0" timeOffset="30108.2361">3737 1778 0,'0'-37'31,"0"74"16,0 35-31,0-36-16,0 37 16,0-37-16,0 37 0,-36-37 15,36 37 1,0-37-16,0 37 15,36-73 17,1 0-32,-1 0 15,-36-73-15,36 73 0,1-36 16,-1 36-16,0 0 0,0 0 0,1 0 16,-1 0-16,0 0 0,-36-73 15,37 73-15,-1 0 16,0 0-1,-36-36-15</inkml:trace>
          <inkml:trace contextRef="#ctx0" brushRef="#br0" timeOffset="30388.4866">4064 1632 0,'0'-72'0,"0"144"31,0-35-15,0 35-16,0-35 15,0 35-15,0-36 0,0 37 16,0-37-16,0 37 0,0-37 0,-36 37 15,36-37-15,0 37 0,0-37 16,0 36-16,36-72 0,-36 37 16,0 35-16,-36-35 31,36-74 0</inkml:trace>
          <inkml:trace contextRef="#ctx0" brushRef="#br1" timeOffset="144409.9133">2867 2503 0,'0'-109'0,"-37"109"0</inkml:trace>
          <inkml:trace contextRef="#ctx0" brushRef="#br0" timeOffset="18888.8685">36 1959 0,'0'-73'16,"37"73"-16,-1 0 31,0 0-15,0 0-1,1 0-15,-1 0 16,0 0-16,1 0 0,35 0 16,-36-36-16,1 36 0,-1 0 15,0 0-15,1 0 0,-1 0 16</inkml:trace>
          <inkml:trace contextRef="#ctx0" brushRef="#br0" timeOffset="19170.1104">181 2177 0,'-36'0'15,"72"0"1,1 0 0,-1 0-1,0 0-15,1 0 0,-1 0 16,0 0-16,0 0 16,1 0-16,-1 0 0,0 0 15,-36-73-15,37 73 0,-1 0 16</inkml:trace>
        </inkml:traceGroup>
      </inkml:traceGroup>
    </inkml:traceGroup>
    <inkml:traceGroup>
      <inkml:annotationXML>
        <emma:emma xmlns:emma="http://www.w3.org/2003/04/emma" version="1.0">
          <emma:interpretation id="{BC0359E6-3B76-45ED-9CBE-3E22B23D864F}" emma:medium="tactile" emma:mode="ink">
            <msink:context xmlns:msink="http://schemas.microsoft.com/ink/2010/main" type="paragraph" rotatedBoundingBox="23470,6323 30728,6255 30744,7940 23485,800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67E2C19-7FCB-4C34-A41C-C54E900F362C}" emma:medium="tactile" emma:mode="ink">
              <msink:context xmlns:msink="http://schemas.microsoft.com/ink/2010/main" type="inkBullet" rotatedBoundingBox="23475,6861 23981,6856 23985,7183 23478,7188"/>
            </emma:interpretation>
            <emma:one-of disjunction-type="recognition" id="oneOf7">
              <emma:interpretation id="interp35" emma:lang="en-US" emma:confidence="0">
                <emma:literal>-</emma:literal>
              </emma:interpretation>
            </emma:one-of>
          </emma:emma>
        </inkml:annotationXML>
        <inkml:trace contextRef="#ctx0" brushRef="#br1" timeOffset="132578.4444">11067 2394 0,'36'0'63,"1"0"-63,-1 0 16,0 0-16,1 0 0,-37-72 0,36 72 15,0 0-15,0 0 0,1-36 16,-1 36-16,0 0 0,1 0 15,-1 0-15</inkml:trace>
        <inkml:trace contextRef="#ctx0" brushRef="#br1" timeOffset="132859.7629">11212 2612 0,'-36'0'16,"72"0"0,1 0-1,-1 0-15,0 0 16,0 0-16,1 0 15,-1 0-15,0 0 0,1 0 16,-1 0-16,-36-72 16,36 72-16,-36-37 31</inkml:trace>
      </inkml:traceGroup>
      <inkml:traceGroup>
        <inkml:annotationXML>
          <emma:emma xmlns:emma="http://www.w3.org/2003/04/emma" version="1.0">
            <emma:interpretation id="{609D3641-3CD3-4A7C-A9F6-C2A40C066A82}" emma:medium="tactile" emma:mode="ink">
              <msink:context xmlns:msink="http://schemas.microsoft.com/ink/2010/main" type="line" rotatedBoundingBox="24372,6315 30728,6255 30744,7940 24388,8000"/>
            </emma:interpretation>
          </emma:emma>
        </inkml:annotationXML>
        <inkml:traceGroup>
          <inkml:annotationXML>
            <emma:emma xmlns:emma="http://www.w3.org/2003/04/emma" version="1.0">
              <emma:interpretation id="{289C373A-4C68-4766-8C37-41CAB3098F32}" emma:medium="tactile" emma:mode="ink">
                <msink:context xmlns:msink="http://schemas.microsoft.com/ink/2010/main" type="inkWord" rotatedBoundingBox="24363,6317 30723,6208 30753,7936 24393,8045"/>
              </emma:interpretation>
              <emma:one-of disjunction-type="recognition" id="oneOf8">
                <emma:interpretation id="interp36" emma:lang="en-US" emma:confidence="0">
                  <emma:literal>12205.6×3.6</emma:literal>
                </emma:interpretation>
                <emma:interpretation id="interp37" emma:lang="en-US" emma:confidence="0">
                  <emma:literal>12285.6×3.6</emma:literal>
                </emma:interpretation>
                <emma:interpretation id="interp38" emma:lang="en-US" emma:confidence="0">
                  <emma:literal>122505.6×3.6</emma:literal>
                </emma:interpretation>
                <emma:interpretation id="interp39" emma:lang="en-US" emma:confidence="0">
                  <emma:literal>122905.6×3.6</emma:literal>
                </emma:interpretation>
                <emma:interpretation id="interp40" emma:lang="en-US" emma:confidence="0">
                  <emma:literal>122805.6×3.6</emma:literal>
                </emma:interpretation>
              </emma:one-of>
            </emma:emma>
          </inkml:annotationXML>
          <inkml:trace contextRef="#ctx0" brushRef="#br1" timeOffset="133507.3338">12228 1741 0,'-36'0'0,"36"37"63,0 35-47,0 37-16,36-109 15,-36 109-15,0-73 0,0 37 16,0 36-16,0-73 0,0 36 0,37 37 15,-37 0-15,0-73 0,0 37 0,0-37 16,0 37-16,36-37 0,-36 37 0,0-37 16,0 37-16,36-37 0,-36 36 15,0-35 1,0 35 0,0-144-16,-36 35 15,0 37 1,36-72-1,-37 36-15,1-37 0,36 37 16,-36 36-16,-1-73 0,1 37 16,0 36-1,0 0-15,36 36 16,-37-36 0,74 0-1</inkml:trace>
          <inkml:trace contextRef="#ctx0" brushRef="#br2" timeOffset="147675.5818">14151 2068 0,'-108'-73'47,"71"37"-32,1 36-15,-37 0 16,37 0-16,0 0 16,0 0-16,-37 0 0,37 0 0,-1 0 15,1 0-15,0 0 0,-37 0 16,37 0-16,0 0 0,-37 0 0,1 0 15,35 0-15,-35 0 16,35 0-16,-35 0 0,36 0 0,-1 0 16,-35 0-16,35 36 0,1-36 0,0 0 15,-37 0-15,37 73 0,0-73 16,-1 0-16,1 0 0,0 0 0,0 36 16,-1 37-16,1-73 0,0 36 15,-1-36-15,37 73 0,-36-73 16,36 36-16,0 36 0,0-35 15,0 35-15,0-35 16,36 35-16,-36-36 16,0 37-16,37-73 0,-37 36 0,0 37 15,36-73-15,-36 36 0,36 37 0,1-37 16,-37 37-16,36-73 0,0 36 16,0-36-16,-36 72 0,37-72 0,-1 0 15,0 37-15,1-37 0,-1 0 16,0 72-16,0-72 0,1 0 0,-1 0 15,0 0-15,1 0 0,-1 0 16,36 0-16,-35 0 0,-1 0 0,37 0 16,-37 0-16,36 0 0,1 0 0,-37 0 15,37-72-15,-37 72 0,37 0 0,-37-37 16,0 37-16,37 0 0,-37-72 16,0 72-16,1-36 0,-1 36 0,0 0 15,1-73-15,-1 37 0,0 36 16,-36-73-16,36 37 0,1 36 0,-1-73 15,-36 37-15,36 36 0,1-73 16,-37 37-16,36 36 0,-36-72 16,0 35-16,36 37 15,-36-72-15,0 35 0,-36 37 16,36-72-16,-36 36 16,-1-37-1,37 37-15,-36 36 16,0-73-16,-1 37 0,1 36 15,0-73-15,0 73 16,-1-36-16,1 36 0,-37 0 0</inkml:trace>
          <inkml:trace contextRef="#ctx0" brushRef="#br1" timeOffset="134767.2064">12482 2431 0,'0'-37'125,"37"37"-78,-37-72-47,36 72 16,-36-36-16,36 36 0,0 0 15,1 0-15,-1 0 16,0 0 0,1 0-16,-1 0 15,-36 36-15,36 36 16,-36-35 0,36 35-16,-36-35 0,0 35 15,-36-72-15,36 36 0,0 37 0,0-37 16,-36 37-16,0-37 15,36 37-15,-37-73 0,1 36 16,36 37-16,-36-73 16,-1 0-16,1 0 15,0 0-15,36-73 16,-36 73-16,36-36 16,0-37-1,36 73 1,0-36-1,0 36-15,1 0 16,-1 0-16,-36 36 0,36-36 0,1 0 16,-1 0-16,0 73 15,0-73-15,1 0 16</inkml:trace>
          <inkml:trace contextRef="#ctx0" brushRef="#br1" timeOffset="135017.2254">13172 2612 0,'0'36'31,"36"37"1,-36-146 15,36 73-32</inkml:trace>
          <inkml:trace contextRef="#ctx0" brushRef="#br1" timeOffset="135611.002">13571 2394 0,'-36'0'16,"-1"0"-1,37-72 17,37 72-17,-37-36-15,36 36 16,0 0-16,-36-73 15,36 73-15,1 0 0,-37-36 16,36 36-16,0 0 0,1 0 16,-1 36-16,0-36 15,-36 73-15,36-73 0,-36 36 16,0 36-16,0-35 16,0 35-16,0-35 0,0 35 0,-36-36 15,36 37-15,-36 36 0,0-73 16,-1 37-16,1-73 15,36 36-15,-36-36 0,36 73 16,-37-73-16,1 0 0,0 0 16,0-73-16,36 37 15,36-37 17,0 73-32,0-36 15,1 36-15,-1 0 16,-36 36-16,36-36 0,1 0 0,-1 0 15,0 73-15,0-73 16,1 0-16,-1 0 16,0 0-1,-36 36-15,0-72 16,37 36-16</inkml:trace>
          <inkml:trace contextRef="#ctx0" brushRef="#br1" timeOffset="135845.3407">14260 2648 0,'0'-36'16,"-36"36"-16,36 36 31,0 37-16,36-73-15,1 0 32,-37-73-32,0 37 15</inkml:trace>
          <inkml:trace contextRef="#ctx0" brushRef="#br1" timeOffset="136298.4755">14696 2213 0,'-37'0'0,"-35"73"47,72-37-47,0 36 16,0-35-1,-36-37-15,36 72 0,36-72 16,0 37 0,0-37-1,1 0-15,-37 72 0,36-72 0,0 0 16,1 0-16,-1 0 0,0 36 15,0-36-15,-36 73 0,37-73 16,-1 36-16,-36 37 16,36-73-16,-36 36 15,-36 37-15,0-73 16,-1 0 0,1 0-16,0 0 15,0 0-15,-1 0 0,1-73 16,0 37-1</inkml:trace>
          <inkml:trace contextRef="#ctx0" brushRef="#br1" timeOffset="136579.7226">14659 2286 0,'-36'0'0,"36"-73"31,36 73-15,1 0 0,-1 0-16,0 0 15,1 0-15,-1 0 0,0 0 0,73 0 31,-73 0-15</inkml:trace>
          <inkml:trace contextRef="#ctx0" brushRef="#br1" timeOffset="137454.73">15494 2648 0,'0'73'79,"36"-73"-33,-36-73 1,-36 73-15,0 0-17,36 73 1,36-73 31</inkml:trace>
          <inkml:trace contextRef="#ctx0" brushRef="#br1" timeOffset="137829.7339">15857 2394 0,'0'37'32,"36"-37"-32,-36 72 15,36-72-15,-36 37 0,37 35 16,-1-36-16,0 37 16,1-37-16,-1 37 15,0-73-15,-36 36 0,0 37 0,36-73 16,-36 36-1,37-36-15,-37 73 0,0-146 32</inkml:trace>
          <inkml:trace contextRef="#ctx0" brushRef="#br1" timeOffset="138079.7517">16220 2394 0,'0'37'0,"-37"-37"0,37 72 15,-36-72 1,36 37-16,0 35 0,-36-72 16,36 36-16,-36 37 0,-1-37 15,37 37-15,-36-37 0,0 37 16,36-37-16,0 37 0,-37-73 15,37 36-15,0 36 16,0-144 0</inkml:trace>
          <inkml:trace contextRef="#ctx0" brushRef="#br1" timeOffset="138673.5595">16401 1886 0,'36'0'63,"-36"-36"-48,37 36-15,-1 0 0,0 0 16,1 0-16,-1 0 16,-36 36-16,36-36 15,-36 73-15,-36-73 16,36 36-1,0 37-15,-36-73 0,-1 0 16,37 36-16,-36 37 16,0-73-1,72 0 17,0 0-17,182 36 48,-218 37-63,0-37 15,0 36 1,-36-72-16,-1 0 16,1 0-16,0 0 15,0 0-15,-1 0 16,1 0-16,0 0 15</inkml:trace>
          <inkml:trace contextRef="#ctx0" brushRef="#br1" timeOffset="139157.8714">17054 2540 0,'0'72'0,"-36"-72"15,72 0-15,-36-72 110,-36 144-64,36-36-14,0 37-17,36-73-15,1 0 16,-37-73 0,0 37-1</inkml:trace>
          <inkml:trace contextRef="#ctx0" brushRef="#br1" timeOffset="139798.5157">17453 2394 0,'0'37'31,"0"35"-16,0-35 1,0 35-16,0-36 16,0 37-16,0-37 15,0 37-15,37-73 0,-1 36 16,0-36 0,1 73-16,-37-146 15,36 73-15,0 0 16,-36-36-16,36 36 0,-36-73 15,0 37-15,37 36 16,-37-73-16,0 37 0,0-36 16,0 35-1,0 74 17,0 35-17,36-36-15,-36 37 16,0-37-16,0 37 0,36-73 15,-36 36-15,0 37 0,0 36 16,37-109-16,-37 36 0,0 36 0,0-35 16,-37 35-1,37-35-15,-36-37 16,36 72-16,-36-72 0,-1 0 16,1 0-16,0 0 15,0 0-15,-1 0 16,37-72-16,0 35 15</inkml:trace>
          <inkml:trace contextRef="#ctx0" brushRef="#br1" timeOffset="140392.2581">18034 1850 0,'0'36'15,"0"37"1,0-37 0,0 37-16,-36-73 15,36 36-15,0 37 0,0-37 16,0 37-16,0-37 15,0 36-15,36-72 0,0 37 16,1-37 0,-1 0-1,0 0-15,0-37 16,1 37-16,-1 0 16,-36-72-16,0 36 0,36 36 15,-36-73-15,0 37 16,-36 36-16,0 0 15,-1 0-15,37 36 16,-36-36-16,36 73 0,-36-73 16,0 0-16,36 36 0,-37-36 15,37 72-15,-36-72 16</inkml:trace>
        </inkml:traceGroup>
      </inkml:traceGroup>
    </inkml:traceGroup>
    <inkml:traceGroup>
      <inkml:annotationXML>
        <emma:emma xmlns:emma="http://www.w3.org/2003/04/emma" version="1.0">
          <emma:interpretation id="{D7872CD3-406B-4211-8FBF-DE6991F36203}" emma:medium="tactile" emma:mode="ink">
            <msink:context xmlns:msink="http://schemas.microsoft.com/ink/2010/main" type="paragraph" rotatedBoundingBox="12303,7823 19782,7874 19770,9594 12292,95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036C6B-2AEC-403E-96BC-29C5AFC29108}" emma:medium="tactile" emma:mode="ink">
              <msink:context xmlns:msink="http://schemas.microsoft.com/ink/2010/main" type="line" rotatedBoundingBox="12303,7823 19782,7874 19770,9594 12292,9543"/>
            </emma:interpretation>
          </emma:emma>
        </inkml:annotationXML>
        <inkml:traceGroup>
          <inkml:annotationXML>
            <emma:emma xmlns:emma="http://www.w3.org/2003/04/emma" version="1.0">
              <emma:interpretation id="{6C71D0DD-11FB-4D4B-877E-7141EB10769F}" emma:medium="tactile" emma:mode="ink">
                <msink:context xmlns:msink="http://schemas.microsoft.com/ink/2010/main" type="inkWord" rotatedBoundingBox="12303,7823 19782,7874 19770,9594 12292,9543">
                  <msink:destinationLink direction="with" ref="{394E7696-83A3-4B4E-A634-ACED0D2125DF}"/>
                </msink:context>
              </emma:interpretation>
              <emma:one-of disjunction-type="recognition" id="oneOf9">
                <emma:interpretation id="interp41" emma:lang="en-US" emma:confidence="0">
                  <emma:literal>--212.2022022</emma:literal>
                </emma:interpretation>
                <emma:interpretation id="interp42" emma:lang="en-US" emma:confidence="0">
                  <emma:literal>= 212.202202</emma:literal>
                </emma:interpretation>
                <emma:interpretation id="interp43" emma:lang="en-US" emma:confidence="0">
                  <emma:literal>= 212.202.2022</emma:literal>
                </emma:interpretation>
                <emma:interpretation id="interp44" emma:lang="en-US" emma:confidence="0">
                  <emma:literal>5-212.2022022</emma:literal>
                </emma:interpretation>
                <emma:interpretation id="interp45" emma:lang="en-US" emma:confidence="0">
                  <emma:literal>= 212.2022022</emma:literal>
                </emma:interpretation>
              </emma:one-of>
            </emma:emma>
          </inkml:annotationXML>
          <inkml:trace contextRef="#ctx0" brushRef="#br0" timeOffset="41472.0717">1851 3265 0,'0'37'78,"0"35"-78,0-36 15,0 37-15,0-37 16,0 37-16,36-37 0,-36 37 0,0 36 16,0-73-16,0 36 0,0 37 15,0 0-15,0-73 0,0 37 16,36-37-16,-36 37 0,0-37 15,0 37-15,36-73 0,-36 36 0,0 37 16,0-37 0,0-72 15,-36 36-15,36-73-16,-36 37 15,0 36-15,36-73 0,-37 73 16,37-36-16,-36 36 0,0 0 15,36-73-15,-37 73 16,37-36-16</inkml:trace>
          <inkml:trace contextRef="#ctx0" brushRef="#br2" timeOffset="57005.3872">3774 3737 0,'0'-36'31,"-37"36"16,1 0-15,36-73-17,-36 73-15,0 0 16,-1 0-16,37-36 15,-36 36-15,0 0 0,-1 0 16,1 0-16,0 0 0,0 0 16,-1-73-16,1 73 15,0 0-15,-1 0 16,1-36-16,0 36 0,0 0 16,-1 0-1,1 0-15,36 36 0,-36-36 16,-1 0-16,1 0 0,0 0 15,0 0-15,-1 73 0,1-73 16,0 0-16,-1 0 16,1 0-16,0 0 0,0 0 15,-1 0-15,1 36 16,0-36-16,-1 0 0,1 73 16,0-73-16,0 0 0,-1 0 15,37 36-15,-36-36 0,0 73 16,-1-73-16,1 0 15,36 36-15,-36 36 0,0-72 16,36 37-16,-37 35 16,37-35-1,0 35-15,-36-72 0,36 36 16,0 37 0,-36-73-16,36 36 0,0 37 15,0-37 1,0 37-16,0-37 15,0 37 1,36-73-16,-36 36 16,36 36-16,1-72 0,-1 0 15,0 37-15,37-37 0,-37 72 16,0-72-16,37 0 0,-1 0 0,1 0 16,0 37-16,-1-37 0,1 0 0,-1 72 15,1-72-15,-1 0 0,-35 0 16,35 0-16,1 0 0,-37 0 15,37 0-15,-1 36 0,-35-36 0,-1 0 0,36 0 16,-35 0-16,-1 0 0,37-36 0,-37 36 16,0 0-16,0 0 0,1 0 15,-1-72-15,0 72 0,1-37 0,-1 37 16,0-72-16,0 35 0,1 37 16,-1-72-16,0 36 0,1-37 15,-37 37-15,36 36 0,-36-109 0,36 109 16,-36-73-16,0 37 0,0-37 15,0 37-15,-36 36 0,36-72 0,0 35 16,-36 37-16,36-72 0,-37 35 0,1-35 16,0 36-16,-1 36 15,1-73-15,0 73 0,36-36 0,-36 36 16,-1 0-16,1 0 0,0-73 16,-1 73-16,1-36 0,0 36 15</inkml:trace>
          <inkml:trace contextRef="#ctx0" brushRef="#br0" timeOffset="44362.6812">2177 3846 0,'472'290'219,"-472"-254"-219,0 37 16,-36-73-16,36 36 0,0 37 15,-37-73-15,1 36 0,0-36 16,36 73-16,-37-73 0,1 0 0,0 0 16,0 0-1,-1 0-15,1 0 16,36-73-16,0 37 16,36 36-1,1 0-15,-37-73 0,36 73 16,0 0-16,0 0 0,1 0 0,-1 0 15,0 0-15,1 0 16,-1 0-16,0 0 0,0 0 0,1 0 16,-1 0-16,0 73 15</inkml:trace>
          <inkml:trace contextRef="#ctx0" brushRef="#br0" timeOffset="45456.4291">3084 4064 0,'0'-37'16,"0"74"31,0 35-32,37-72 1,-1 0 15,-109-109 32,73 146-48,0 35 1,-36-72-16,72 0 15,-36 36 1,37-72 0</inkml:trace>
          <inkml:trace contextRef="#ctx0" brushRef="#br0" timeOffset="46040.5962">3411 3918 0,'-36'0'31,"36"-72"0,36 72-15,-36-36-16,36 36 15,0 0-15,1-73 16,-1 73-16,0 0 0,1 0 16,-1 0-16,-36 73 15,36-73-15,0 0 0,-36 36 16,37 36-16,-37-35 15,0 35-15,0-35 0,0 35 16,-37-36-16,37 37 0,0-37 16,-36 37-16,0-37 0,36 37 15,-36-73-15,36 36 0,-37-36 0,37 73 16,-36-73-16,0 0 16,-1 0-16,1-73 15,36 37 1,0-37-1,36 73-15,-36-36 0,37 36 16,-1 0-16,0 0 16,1 0-16,-1 0 15,0 0-15,0 0 16,1 36-16,-1-36 16,0 0-1,1 0 1</inkml:trace>
          <inkml:trace contextRef="#ctx0" brushRef="#br0" timeOffset="46290.5798">4100 4064 0,'-36'0'0,"36"72"31,36-72-31,1 0 32</inkml:trace>
          <inkml:trace contextRef="#ctx0" brushRef="#br2" timeOffset="58471.9768">5769 3483 0,'-36'-73'0,"36"37"32,-36 36-17,0 0 1,36-72-16,-37 72 15,1 0-15,0 0 16,-1 0-16,1 0 16,0 0-16,0 0 0,-1 0 0,1 0 15,0 0-15,-1 72 0,1-72 0,-36 0 16,35 0-16,1 0 0,0 0 0,-1 0 16,1 0-16,0 0 0,0 36 15,-1-36-15,1 0 0,0 73 0,-1-73 16,1 0-16,0 0 0,0 36 15,-1-36-15,1 73 0,0-73 16,-1 0-16,37 36 0,-36-36 16,0 73-16,0-73 15,-1 0-15,37 36 0,-36 37 16,0-73-16,36 36 16,-37-36-16,37 72 0,-36-72 15,0 37-15,36 35 16,-36-72-16,36 37 15,0 35 1,-37-72-16,37 36 0,0 37 16,0-37-1,109 255 32,-73-291-31,1 36-16,-37 36 0,36-72 0,0 0 15,1 0-15,-1 37 0,0-37 0,0 72 16,1-72-16,-1 0 0,0 0 16,1 37-16,-1-37 0,0 0 0,0 72 15,1-72-15,-1 0 0,0 0 0,1 0 16,-1 36-16,0-36 0,0 0 0,1 0 16,-1 0-16,0 73 0,1-73 15,-1 0-15,0 0 0,0 0 0,1 0 16,-1 0-16,0 0 0,1 0 0,-1 0 15,0-73-15,0 73 0,1 0 0,35 0 16,-35 0-16,-1-36 0,0 36 16,0 0-16,1 0 0,-1 0 0,0 0 15,1 0-15,-1-72 0,0 72 0,0 0 16,1-37-16,-1 37 0,0 0 0,1 0 16,-1-72-16,0 35 15,0 37-15,1-72 0,-37 36 16,36 36-16,-36-73 0,0 37 15,36 36-15,-36-73 16,37 37-16,-37-37 16,0 37-16,0-37 15,0 37-15,0-36 16,0 35-16,-37-35 16,37 35-16,0-35 15,-36 36-15,36-37 0,-36 73 16,36-36-16,-37-37 0,1 37 15,0 36 1,0 0-16,36-73 0,-37 73 0,1-36 16,0 36-16,-37 0 0,37 0 0,0 0 15,-37-73-15,0 73 0,1 0 0,-1-36 16,1 36-16,-1 0 0</inkml:trace>
          <inkml:trace contextRef="#ctx0" brushRef="#br0" timeOffset="46853.0988">4499 3810 0,'-36'0'16,"36"-73"-1,0 37 1,36 36 0,1 0-1,-37-73-15,36 73 0,-36-36 16,36 36-16,1 0 0,-1 0 15,0 0-15,0 36 16,-36 37-16,37-73 16,-37 36-16,0 37 0,36-37 15,-36 36-15,0 37 0,-36-72 16,36 35-16,-37-36 16,37 37-16,-36-73 0,0 36 0,0 37 15,-1-37-15,1 37 0,0-73 16,-1 36-16,1-36 15,0 73-15,0-146 16,36 37 0,0-37-1,36 73-15,-36-36 0,36 36 16,0 0-16,-36-73 0,37 73 0,-1 0 16,0 0-16,1 0 0,-1 0 15,0 0-15,0 73 16,1-73-16,-1 0 0,0 0 0,1 0 15,-37 36-15,36-36 0,0 73 16,0-73 0,-72 0-1</inkml:trace>
          <inkml:trace contextRef="#ctx0" brushRef="#br0" timeOffset="47087.4691">5261 4172 0,'0'-36'16,"-36"36"-1,36 36 16,36-36-15,-36-36 15,37 36-31</inkml:trace>
          <inkml:trace contextRef="#ctx0" brushRef="#br0" timeOffset="47665.5914">5624 3810 0,'-36'0'15,"0"0"-15,36-73 31,36 73-15,0-36 0,1 36-1,-1 0-15,0 0 0,0-73 16,1 73-16,-1 0 16,-36 73-16,36-73 0,1 0 15,-37 36-15,0 37 0,36-73 16,-36 36-16,0 36 0,0 37 15,-36-109-15,36 37 0,0 35 0,0-36 16,-37 37-16,1-37 16,36 37-16,-36-73 0,36 36 15,-37-36-15,1 73 0,0-73 16,0 0-16,-1 0 16,1 0-16,36-73 15,-36 73-15,36-36 16,36 36-1,-36-73-15,36 73 16,1 0-16,-1 73 16,0-73-16,0 0 0,1 0 15,-1 0-15,0 36 0,1-36 16,-1 0-16,0 73 0,0-73 0,1 0 16,-1 0-16,0 0 15,1 0 1,-37-73-1</inkml:trace>
          <inkml:trace contextRef="#ctx0" brushRef="#br0" timeOffset="47946.8586">6495 4027 0,'0'37'16,"-36"-37"-16,36 72 31,36-72-31,0 0 31,-36-72-15</inkml:trace>
          <inkml:trace contextRef="#ctx0" brushRef="#br0" timeOffset="48493.7396">6822 3810 0,'-37'0'16,"37"-73"31,37 73-32,-37-36-15,36 36 0,0 0 16,1 0-16,-1-73 16,0 73-16,0 0 15,1 0-15,-1 0 0,0 0 16,-36 73-16,37-73 16,-37 36-16,36 37 0,-36-37 15,0 36-15,0-35 0,0 35 0,0-35 16,-36 35-16,36-36 0,0 37 15,-37-37-15,37 37 0,-36-73 0,36 36 16,-36 37-16,-1-73 0,1 36 0,-36 37 16,35-73-16,1 0 15,0 0-15,-1 0 0,1 0 16,36-73-16,0 37 16,0-37-1,36 73-15,-36-36 0,37 36 16,-1 0-16,0 0 15,1 0-15,-1 0 0,0 0 16,0 0-16,1 0 0,-1 36 0,0-36 16,1 0-16,-1 0 0,0 0 15,0 0-15,1 0 0,-1 0 16</inkml:trace>
          <inkml:trace contextRef="#ctx0" brushRef="#br0" timeOffset="39393.8866">-73 3810 0,'-36'0'16,"72"0"47,1 0-48,-1 0 1,0 0-1,1 0-15,-1 0 0,0 0 16,0 0-16,1 0 16,-1 0-16,0 0 0,1 0 15,-1 0-15,0 0 16,-36-73 0,-36 73-1</inkml:trace>
          <inkml:trace contextRef="#ctx0" brushRef="#br0" timeOffset="39737.6791">-73 4172 0,'37'0'32,"-1"0"-17,-36-36-15,36 36 0,1 0 0,-1 0 16,0 0-16,0 0 15,1 0-15,-1 0 0,0 0 16,1-72-16,-1 72 16,0 0-16,0 0 15</inkml:trace>
          <inkml:trace contextRef="#ctx0" brushRef="#br0" timeOffset="40675.161">907 3810 0,'0'36'31,"-36"-36"-31,36-36 31,36 36-15,0-73 0,-36 37-1,37 36-15,-1 0 0,-36-73 16,36 37-16,1 36 0,-1-73 15,0 73 1,-36-36-16,36 36 0,-36 36 16,37-36-16,-1 73 15,0-37 1,-36 37-16,37 253 31,-74-217-15,37-73-16,0 37 0,-36-37 0,36 37 15,-36-37-15,36 37 16,-37-73-16,1 36 0,36 37 16,-36-73-16,0 0 0,-1 0 15,1 0-15,0 0 16,-1 0-16,1 0 16,36-73-16,0 37 15,36-37 16,1 73-31,-1-36 16,0 36-16,1 0 0,-1 0 16,0 0-16,0 0 0,1 0 15,-1 0-15,0 0 0,1 0 16,-37 36-16,36-36 0,0 0 16,-36 73-16,36-73 15</inkml:trace>
        </inkml:traceGroup>
      </inkml:traceGroup>
    </inkml:traceGroup>
    <inkml:traceGroup>
      <inkml:annotationXML>
        <emma:emma xmlns:emma="http://www.w3.org/2003/04/emma" version="1.0">
          <emma:interpretation id="{01E79E15-D066-438D-A753-624AD71CEF3E}" emma:medium="tactile" emma:mode="ink">
            <msink:context xmlns:msink="http://schemas.microsoft.com/ink/2010/main" type="paragraph" rotatedBoundingBox="12271,10696 29845,8126 30145,10174 12570,127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CCE04D-29BC-411F-AC35-4ACE0A51E7EC}" emma:medium="tactile" emma:mode="ink">
              <msink:context xmlns:msink="http://schemas.microsoft.com/ink/2010/main" type="line" rotatedBoundingBox="12271,10696 29845,8126 30145,10174 12570,12744"/>
            </emma:interpretation>
          </emma:emma>
        </inkml:annotationXML>
        <inkml:traceGroup>
          <inkml:annotationXML>
            <emma:emma xmlns:emma="http://www.w3.org/2003/04/emma" version="1.0">
              <emma:interpretation id="{77D8F53E-B32A-43BE-BFDA-C810D56C0BE4}" emma:medium="tactile" emma:mode="ink">
                <msink:context xmlns:msink="http://schemas.microsoft.com/ink/2010/main" type="inkWord" rotatedBoundingBox="25226,8801 29845,8126 30145,10174 25526,10849">
                  <msink:destinationLink direction="with" ref="{E1805AE2-06E2-4DF9-A19A-AF46FF4A88B0}"/>
                </msink:context>
              </emma:interpretation>
              <emma:one-of disjunction-type="recognition" id="oneOf10">
                <emma:interpretation id="interp46" emma:lang="en-US" emma:confidence="0">
                  <emma:literal>12212=2×5315*</emma:literal>
                </emma:interpretation>
                <emma:interpretation id="interp47" emma:lang="en-US" emma:confidence="0">
                  <emma:literal>12252=3×5315*</emma:literal>
                </emma:interpretation>
                <emma:interpretation id="interp48" emma:lang="en-US" emma:confidence="0">
                  <emma:literal>12252=2×5315*</emma:literal>
                </emma:interpretation>
                <emma:interpretation id="interp49" emma:lang="en-US" emma:confidence="0">
                  <emma:literal>1212=2×5315*</emma:literal>
                </emma:interpretation>
                <emma:interpretation id="interp50" emma:lang="en-US" emma:confidence="0">
                  <emma:literal>1252=2×5315*</emma:literal>
                </emma:interpretation>
              </emma:one-of>
            </emma:emma>
          </inkml:annotationXML>
          <inkml:trace contextRef="#ctx0" brushRef="#br1" timeOffset="204581.0205">13462 4826 0,'0'-37'15,"0"74"17,-36 35-17,-1-72 1,37 36-16,0 37 16,-36-73-16,0 36 15,36 37-15,-36-73 0,36 36 0,-37 37 16,1-37-16,36 37 0,-36-73 15,-1 36-15,37 36 0,-36-35 0,0 35 16,36-35-16,-36-37 16,36 72-16</inkml:trace>
          <inkml:trace contextRef="#ctx0" brushRef="#br1" timeOffset="204221.6965">12990 4898 0,'-36'0'31,"72"0"94,-36 36-110,37-36-15,-1 73 16,0-73-16,-36 36 16,36 37-16,1-73 0,-1 36 15,-36 37-15,36-73 0,1 36 16,-1-36-16,-36 73 0,36-73 16,0 0-16,-36 36 0,37 36 15</inkml:trace>
          <inkml:trace contextRef="#ctx0" brushRef="#br1" timeOffset="186978.2808">13897 4934 0,'0'-36'31,"-36"36"16,36 36 156,0 37-172,0-37-15,0 37-16,0-37 15,0 37-15,0-37 16,0 37-16,0-37 0,0 36 0,0-35 16,0 35-16,36-72 15,-36 37 1,37-37-16,-1 0 15,0-37 1,1 37 0,-1-72-16,-36 35 0,36-35 15,-36 36 1,0-37-16,36 37 16,-36-37-16,0 37 15,0-37-15,0 37 16,0-37-1,0 146 32,0-37-15,0 37-17,0-37 1,37 37-16,-37-37 15,0 37-15,0-37 0,0 36 16,0-35-16,0 35 0,36-35 16,-36 35-16,0-36 15,0 37-15,0-37 0,0 37 16,0-37-16,0 37 16,-36-73-16,36 36 15,0 37-15,-37-73 16,1 36-1,0-36-15,0 0 16,36-36-16,-37 36 0,1 0 16,0 0-16,36-73 15,-37 73-15,37-36 0</inkml:trace>
          <inkml:trace contextRef="#ctx0" brushRef="#br1" timeOffset="188120.4334">14260 4136 0,'-36'0'62,"36"36"-46,0-72 46,36 36-46,1 0-1,-37-72 1,36 72-16,0-37 16,0 37-16,1 0 15,-1 0 1,-36 37-16,0 35 16,0-36-1,0 37 1,-36-73-1,36 36-15,0 37 0,-37-73 16,37 36-16,-36-36 16,36 73-16,-36-73 15,36-73 32,36 73-47,0 0 16,1 0-1,-37-36-15,36 36 0,0 0 16,73 109 31,-109-73-47,0 37 16,0-37-1,0 36-15,-36-72 16,0 0-1,36 37-15,-37-37 0,1 0 16,0 0 0,-1 0-16,1 0 0,0 0 15,0 0 1</inkml:trace>
          <inkml:trace contextRef="#ctx0" brushRef="#br1" timeOffset="157065.4048">14950 3955 0,'0'-37'15,"0"74"95,0 35-95,0-35-15,36 35 16,-36 37-16,0 0 16,0-73-16,0 73 0,0-36 15,36 35-15,-36-71 0,0 72 0,0-37 16,0 37-16,37-73 0,-37 37 0,0 36 16,0-73-16,36 37 0,-36 35 15,0-71-15,36 35 16,-36-35-16,0 35 15,0-144 48,-36 72-63,36-37 0,-36 37 16,-1-72-16,37 35 15,-36 37-15,0-72 0,-1 36 16,1 36-16,0 0 15,0 0 1</inkml:trace>
          <inkml:trace contextRef="#ctx0" brushRef="#br1" timeOffset="216663.2693">15059 4064 0,'-37'0'31,"74"0"16,-74 0-16,37 72 1,37-72-17,-1 0 1,0 0-16,0 0 0,1-72 15,-1 72-15,37 0 16,-37 0-16,36 0 0,1 0 0,-37-37 16,37 37-16,36 0 0,-37 0 15,1 0-15,-1 0 0,1 0 0,0 0 16,-1 0-16,1 0 0,-1 0 0,37 0 16,-36 0-16,-1 0 0,1 0 0,-1 0 15,1 0-15,-37 0 0,37 0 16,-1 0-16,-35 0 0,-1 0 0,0 0 15,1 0-15,-1 0 0,0 0 0,0 0 16,1 0-16,-1-72 16,0 72-16,1 0 0,-1 0 15,0 0 1,0 0 0,1 0-16,-37-37 31</inkml:trace>
          <inkml:trace contextRef="#ctx0" brushRef="#br1" timeOffset="158418.767">15929 4281 0,'0'73'62,"-36"-73"-62,0 0 16,0 0-16,-1 0 16,1 0-1,0 36-15,-1-36 0,1 0 16,0 0-16,0 0 0,-1 0 16,1 0-1,0 0 1,36 73 93,0 253-46,0-289-48,0 35-15,36-72 16,-36 36 0,0-72 15,36 36-16,-36-72-15,37 72 16,-1-37-16,0 37 16,0 0-16,1 0 15,-1 0-15,0 0 0,1 0 16,-1 0-16,0 0 16,0 0-16,1 0 0,-1 0 15,0 0-15,-36 37 0,37-37 0,-37 72 16,36-72-16,0 36 15,-36 37-15,0-37 16,0 37-16,-36-73 16,36 36-16,0 37 0,-36-73 15,-1 0-15,37 36 0,-36-36 16,0 73-16,-1-73 16,1 0-16,0 0 0,0 0 15,-1 0-15,1 0 0,0 0 0,-1 0 16,1 0-16,0 0 15</inkml:trace>
          <inkml:trace contextRef="#ctx0" brushRef="#br1" timeOffset="215350.7599">16800 4680 0,'-36'0'31,"36"37"-15,-36-37-1,36 72-15,-37-35 0,37 35 16,-36-72-16,36 109 0,-36-109 0,0 36 15,-1 37-15,37 36 0,-36-109 16,36 36-16,-36 37 0,36-37 0,-37-36 16,37 72-16,-36-72 0,36 37 15,0 35-15,-36-72 16</inkml:trace>
          <inkml:trace contextRef="#ctx0" brushRef="#br1" timeOffset="214991.3841">16365 4717 0,'-36'0'0,"72"0"62,-36 72-46,36-72 0,-36 37-1,0 35-15,36-72 0,1 36 16,-37 37 0,36-73-16,-36 36 0,36 37 15,1-73-15,-1 36 0,-36 37 16,36-73-16,0 36 15,1 37-15,-1-73 16,-36 36 0,-36-36 15</inkml:trace>
          <inkml:trace contextRef="#ctx0" brushRef="#br2" timeOffset="59897.9728">1016 6422 0,'-36'0'16,"36"-109"31,36 37-31,-36 35-1,36 37-15,1 0 0,-1-72 16,0 36-16,0 36 15,1 0-15,-1 0 16,0 0-16,1 36 16,-37 36-16,36-72 0,-36 37 15,0 35-15,0-35 0,36 35 0,-36 37 16,0-73 0,-36 37-16,36-37 0,0 37 0,-36 36 15,36-73 1,-37 36-16,1-35 0,36 35 15,-36-72-15,-1 37 0,1-37 16,36 72-16,-36-72 0,0 0 0,-1 0 16,1 0-16,0 0 15,36-72-15,-37 35 16,37-35 0,37 72-16,-37-37 0,36 37 15,0-72-15,1 72 16,-1 0-16,0 0 15,0 0-15,1 0 16,-1 0-16,0 0 0,1 72 16,-1-72-16,0 0 0,0 0 15,1 0-15,-1 0 16,-36-72 31</inkml:trace>
          <inkml:trace contextRef="#ctx0" brushRef="#br2" timeOffset="60348.2996">1887 6531 0,'0'36'47,"36"-36"15,-36-36-46,-36 36 0,0 0 15,-1 36-15,37 37-1,37-73 1,-1 0-1,0 0 17,-36-73-32</inkml:trace>
          <inkml:trace contextRef="#ctx0" brushRef="#br2" timeOffset="60973.3201">2359 6458 0,'-37'0'16,"37"-36"-16,0-36 47,37 35-32,-1 37-15,0 0 16,-36-72-16,36 72 0,1-37 16,-1 37-16,0 0 0,1 0 15,-1 0-15,0 0 0,0 0 16,1 0-16,-1 0 15,-36 37-15,0 35 0,36-72 0,-36 37 16,37 35-16,-37-36 16,0 37-16,0-37 0,0 37 15,-37-37-15,37 37 0,-36-73 16,36 36-16,-36 37 0,-1-73 0,1 36 16,36 36-16,-36-72 0,0 0 15,-1 37-15,1 35 0,0-72 0,-1 0 16,1 0-16,0 0 0,0 0 15,-1 0-15,37-72 16,-36 72-16,36-37 16,36 37-16,1-72 15,-1 72-15,0 0 16,0-36-16,1 36 0,-1 36 16,0-36-16,1 0 0,-1 0 15,0 0-15,0 0 0,1 0 0,-1 0 16,0 0-16,1 72 0,-1-72 15,0 0-15,0 0 0,1 0 16,-1 0 0,-36-72-1,36 72-15</inkml:trace>
          <inkml:trace contextRef="#ctx0" brushRef="#br0" timeOffset="63162.405">3411 6640 0,'36'0'32,"0"0"-17,-36-73 1,0 37 0,0-37 15,-36 73-16,0 73 1,0-37 15,36 37-31,-37-73 0,74 0 16,-37 36-16,36-36 16,0 0-1,0 0-15,1-36 16,-37-37 15,0 37-15,-37 36-1,1 0 1,36 36-16,-36-36 16,36 73-16,-36-73 15,72 0 1</inkml:trace>
          <inkml:trace contextRef="#ctx0" brushRef="#br0" timeOffset="63980.8985">3991 6531 0,'0'-73'47,"0"37"0,0-36 15,0 35-46,37 37-16,-1 0 16,-36-72-1,36 72-15,-36-37 0,37 37 16,-1 0-16,-36-72 0,36 72 16,0-36-16,1 36 15,-1 0-15,0 0 16,1 0-16,-37 36 15,36-36-15,-36 72 0,0-35 16,0 35-16,0-35 0,0 35 16,0-36-16,0 37 15,0-37-15,0 37 0,-36-73 0,36 36 16,-37 37-16,37-37 0,-36 37 0,0-73 16,36 36-16,-37 36 0,1-72 15,0 37-15,0 35 0,-1-72 16,1 0-16,0 0 15,-1 0-15,1 0 16,36-72 0,36 72-16,-36-37 15,37 37-15,-37-72 16,36 72-16,0 0 16,-36-36-16,37 36 0,-1 0 0,0 0 15,0 0-15,1 0 0,-1 0 16,0 0-16,1 0 0,-37 36 15,36-36-15,0 0 0,0 72 16,1-72 0,-1 0-1</inkml:trace>
          <inkml:trace contextRef="#ctx0" brushRef="#br0" timeOffset="64527.7577">5189 5805 0,'0'-36'15,"0"72"32,0 37-47,0-37 16,0 37-16,0-37 15,0 37-15,0-37 0,0 36 0,0-35 16,0 35-16,0 37 0,0-73 16,0 37-16,0 36 0,36-73 0,-36 37 15,0-37-15,0 37 0,0-37 0,36 36 16,-36-35-16,0 35 16,-36-72 30,0-72-46,-37 35 16,-108-180 31,217 217 0</inkml:trace>
          <inkml:trace contextRef="#ctx0" brushRef="#br0" timeOffset="65152.826">5769 6313 0,'-36'0'0,"0"0"16,36-72-1,-36 72 1,36-37-16,36 37 0,0-72 31,0 36-31,1 36 16,-1 0-16,0 0 15,1 0-15,-1 0 0,0 0 16,0 0-16,1 36 16,-1 36-16,0-35 15,-36 35-15,0 37 16,-36-73-16,36 37 15,0-37-15,-36 37 0,-1-37 0,37 37 16,-36-73-16,0 36 0,0 37 16,-1-73-16,1 36 0,36 36 15,-36-72-15,-1 0 0,1 0 16,0 0-16,36-72 16,-36 36-16,72 36 15,-36-73-15,36 37 16,0 36-16,1 0 0,-37-73 15,36 73-15,0 0 0,1 0 0,-1 0 16,0 0-16,0 0 0,1 0 16,-1 0-16,0 0 0,1 0 0,-1 73 15,0-73-15,0 0 0,1 0 16,-1 0-16,0 0 16</inkml:trace>
          <inkml:trace contextRef="#ctx0" brushRef="#br0" timeOffset="65762.1657">5298 5696 0,'0'73'0,"36"-73"16,0 0 0,1 0-1,-1 0-15,0 0 16,0 0 0,1 0-16,-1 0 15,0 0-15,1 0 16,-1 0-16,0 0 15,0 0-15,1 0 0,-1 0 0,0-73 16,1 73-16,-1 0 0,0 0 0,0 0 16,37 0-16,-37 0 0,1 0 15,35 0-15,-36 0 0,1 0 0,-1 0 16,37 0-16,-37 0 0,0 0 16</inkml:trace>
          <inkml:trace contextRef="#ctx0" brushRef="#br0" timeOffset="66887.2169">-36 6567 0,'-37'0'16,"74"0"15,-1 0-15,0 0-16,1 0 0,-1 0 15,0 0-15,37-36 16,-37 36-16,0 0 0,1 0 0,-1 0 16,0-73-16,0 73 0,1 0 0,-1 0 15,-36-36-15,36 36 0,-72 0 32,36 36-17</inkml:trace>
          <inkml:trace contextRef="#ctx0" brushRef="#br0" timeOffset="67121.5885">109 6858 0,'-36'0'0,"36"36"15,36-36 1,0 0-1,0-36 1,1 36-16,-1 0 0,0 0 16,1 0-16,-1-73 0,0 73 15,0-36-15,1 36 0,-1 0 16,0 0-16,1 0 16</inkml:trace>
          <inkml:trace contextRef="#ctx0" brushRef="#br2" timeOffset="149722.465">12119 4572 0,'-36'0'0,"36"36"15,-36-36 17,72 0 14,-36-36-30,36 36 0,-36-73-16,37 37 15,-1 36-15,0 0 0,-36-73 16,37 73-16,-1-36 0,0 36 16,0 0-16,1 0 15,-1 36 1,-36 37-16,36-37 15,-36 37-15,0-37 16,0 36-16,0-35 16,0 35-16,0-35 0,0 35 0,0-36 15,-36 37-15,36-37 0,0 37 16,-36-73-16,36 36 0,-37 37 0,1-37 16,0 37-16,0-73 15,-1 0-15,37 36 0,-109 36 16,-36-72 31,145-72-47,0 36 15,37-37 1,-1 37-16,0 36 16,0 0-16,1 0 15,-1 0-15,0 0 0,1 0 16,-1 0-16,0 0 0,0 36 15,1-36-15,-1 0 16,0 0-16,1 73 0,-1-73 16,-36-73-1,0 37 1</inkml:trace>
          <inkml:trace contextRef="#ctx0" brushRef="#br1" timeOffset="154659.151">10849 4934 0,'0'-36'0,"0"72"62,37-36-62,-1 0 32,0 0-32,1 0 0,-37-36 15,36 36-15,0 0 0,0 0 0,1 0 16,-1 0-16,0 0 16,1 0-16,-1 0 0,-36-72 15,36 72-15</inkml:trace>
          <inkml:trace contextRef="#ctx0" brushRef="#br1" timeOffset="154924.7721">10995 5116 0,'0'36'0,"-37"-36"16,37 73-16,37-73 31,-1 0-15,0 0-16,0 0 16,1 0-16,-1 0 0,0 0 15,1-73-15,-1 73 16,0 0-1,0-36-15</inkml:trace>
        </inkml:traceGroup>
      </inkml:traceGroup>
    </inkml:traceGroup>
    <inkml:traceGroup>
      <inkml:annotationXML>
        <emma:emma xmlns:emma="http://www.w3.org/2003/04/emma" version="1.0">
          <emma:interpretation id="{E9198EB4-2354-4C2D-BD57-B2D9EC9AA8BB}" emma:medium="tactile" emma:mode="ink">
            <msink:context xmlns:msink="http://schemas.microsoft.com/ink/2010/main" type="paragraph" rotatedBoundingBox="12530,12452 15959,12375 15994,13940 12565,140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6EAAE97-B751-4832-845F-A506FC6FFEE5}" emma:medium="tactile" emma:mode="ink">
              <msink:context xmlns:msink="http://schemas.microsoft.com/ink/2010/main" type="line" rotatedBoundingBox="12530,12452 15959,12375 15994,13940 12565,14017"/>
            </emma:interpretation>
          </emma:emma>
        </inkml:annotationXML>
        <inkml:traceGroup>
          <inkml:annotationXML>
            <emma:emma xmlns:emma="http://www.w3.org/2003/04/emma" version="1.0">
              <emma:interpretation id="{22F7EE48-E85C-4F66-ADD5-72E2641D4065}" emma:medium="tactile" emma:mode="ink">
                <msink:context xmlns:msink="http://schemas.microsoft.com/ink/2010/main" type="inkWord" rotatedBoundingBox="12530,12452 15959,12375 15994,13940 12565,14017"/>
              </emma:interpretation>
              <emma:one-of disjunction-type="recognition" id="oneOf11">
                <emma:interpretation id="interp51" emma:lang="en-US" emma:confidence="0">
                  <emma:literal>=865</emma:literal>
                </emma:interpretation>
                <emma:interpretation id="interp52" emma:lang="en-US" emma:confidence="0">
                  <emma:literal>= 815</emma:literal>
                </emma:interpretation>
                <emma:interpretation id="interp53" emma:lang="en-US" emma:confidence="0">
                  <emma:literal>= 865</emma:literal>
                </emma:interpretation>
                <emma:interpretation id="interp54" emma:lang="en-US" emma:confidence="0">
                  <emma:literal>=8t5</emma:literal>
                </emma:interpretation>
                <emma:interpretation id="interp55" emma:lang="en-US" emma:confidence="0">
                  <emma:literal>= 8155</emma:literal>
                </emma:interpretation>
              </emma:one-of>
            </emma:emma>
          </inkml:annotationXML>
          <inkml:trace contextRef="#ctx0" brushRef="#br0" timeOffset="70923.7183">145 8599 0,'36'0'109,"1"0"-109,-1-72 16,0 72-16,1 0 0,-1 0 16,0 0-16,0 0 0,1 0 15,-1 0-15,0 0 0,1 0 16,-1 0-16,0 0 16,-36 72-1,-36-72 16</inkml:trace>
          <inkml:trace contextRef="#ctx0" brushRef="#br0" timeOffset="74782.1922">1488 8382 0,'-37'-73'63,"37"37"-48,-36 36-15,0 0 16,36-73 0,-36 73-16,-1 0 15,1 0-15,0 0 16,-1 0-16,1 73 16,0-73-16,0 0 15,-1 36-15,1 37 16,36-37-1,0 36-15,36-72 16,1 0 0,-37 37-16,36-37 0,0 72 15,0-72-15,1 0 16,-1 0-16,0 37 0,-36 35 0,37-72 16,-1 0-16,0 0 0,-36 36 0,36-36 15,-36 73-15,37-73 0,-1 36 16,-36 37-16,0-37 15,0 37-15,0-37 16,-36 37 0,-1-73-16,1 0 15,36 36-15,-36-36 0,0-36 16,-1 36 0,1 0-16,36-73 15,0 37-15,0-37 16,0 37-16,36-37 15,-36 37-15,37 36 0,-37-73 16,36 73-16,-36-36 0,36 36 0,0-72 16,1 35-16,-1 37 15,0 0 1,-36-72 0</inkml:trace>
          <inkml:trace contextRef="#ctx0" brushRef="#br0" timeOffset="71251.849">181 8926 0,'-36'0'0,"72"0"32,1 0-32,-1-73 15,0 73-15,1 0 16,-37-36-16,36 36 0,0 0 0,0 0 15,1 0-15,-1 0 16,0 0-16,1 0 0,-1-73 16,0 73-16,0 0 15</inkml:trace>
          <inkml:trace contextRef="#ctx0" brushRef="#br0" timeOffset="75625.9668">2068 7946 0,'0'-72'0,"0"35"16,0 74 46,37-37-62,-37 72 16,0-36-16,0 37 0,0 36 16,0-73-16,0 37 0,0 36 15,0-73-15,0 73 0,36-37 16,-36 37-16,0 0 0,0-73 0,36 37 15,-36-37-15,0 37 0,36 36 0,-36-73 16,37 36-16,-37-35 16,0 35-16,36-72 0,-36 37 31,0-74-15,-36 37-16,-1 0 15,37-72-15,-36 72 16,36-37-16,-36 37 0,36-72 0,-36 72 15,-1-36-15,1-37 16,0 37-16,-1 36 16,1 0-1</inkml:trace>
          <inkml:trace contextRef="#ctx0" brushRef="#br0" timeOffset="76344.7497">2540 8599 0,'-36'0'0,"-1"0"16,1 0 0,72 0-1,1-72 1,-37 35-16,36 37 16,0 0-16,-36-72 0,37 72 15,-1-36-15,0 36 0,0 0 16,1-73-16,-1 73 0,0 0 15,1 0-15,-1 73 0,0-73 16,-36 36-16,36-36 0,-36 72 16,37-35-16,-37 35 0,0-35 15,0 35-15,0-36 0,0 37 16,0-37-16,0 37 0,0-37 16,-37 37-16,1-37 0,0 37 15,0-73-15,-1 0 16,37 36-16,-36-36 0,0 0 15,-1 0-15,1 0 0,36-36 16,-36 36-16,0 0 16,36-73-1,36 73-15,0 0 16,0 0-16,1 0 16,-1 73-16,0-73 15,1 0-15,-1 0 0,0 0 0,37 0 16,-37 36-16,0-36 0,1 0 0,-1 72 15,0-72-15,0 0 16,-36-72 0,0 36-1</inkml:trace>
          <inkml:trace contextRef="#ctx0" brushRef="#br0" timeOffset="77079.0858">2213 8164 0,'-36'0'0,"0"0"16,72 0 15,0 0-16,-36-73-15,37 73 0,-1 0 16,0 0-16,1 0 16,-1 0-1,0 0-15,0 0 0,1 0 16,-1 0-16,0 0 0,37-36 0,-1 36 16,1 0-16,0 0 0,-1 0 0,1 0 15,-1 0-15,1 0 0,-1 0 0,-35 0 16,35 0-16,-35 0 0,-1 0 15,0 0-15,0 0 0,1 0 0,-1 0 16</inkml:trace>
        </inkml:traceGroup>
      </inkml:traceGroup>
    </inkml:traceGroup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0:05.25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98E1B5BE-869F-4EB4-B790-C925E59B916C}" emma:medium="tactile" emma:mode="ink">
          <msink:context xmlns:msink="http://schemas.microsoft.com/ink/2010/main" type="inkDrawing" rotatedBoundingBox="14513,5979 16978,5778 16984,5850 14519,6051" semanticType="underline" shapeName="Other">
            <msink:sourceLink direction="with" ref="{3101378C-50E7-4FA4-BB4F-5A2D12F233F7}"/>
            <msink:sourceLink direction="with" ref="{71E22505-01EA-4799-B406-79E51B8D4474}"/>
          </msink:context>
        </emma:interpretation>
      </emma:emma>
    </inkml:annotationXML>
    <inkml:trace contextRef="#ctx0" brushRef="#br0">0 196 0,'-36'0'16,"72"0"46,0 0-46,0 0-16,1 0 16,-1 0-16,0 0 0,37 0 0,-37 0 15,37 0-15,-1 0 0,1 0 0,-1 0 16,1 0-16,36 0 0,-37-73 16,37 73-16,-36 0 0,36 0 0,-37 0 15,37-36-15,0 36 0,-36 0 0,-1 0 16,37 0-16,-36 0 0,-1 0 15,1 0-15,-1 0 0,-35 0 0,35 0 16,-36-73-16,1 73 0,-1 0 0,0 0 16,1 0-16,-1 0 15,0 0-15,0 0 16,1 0 0,-1 0 15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2:48.16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CF69AFB-43A3-4A9E-AB02-06374664EBDD}" emma:medium="tactile" emma:mode="ink">
          <msink:context xmlns:msink="http://schemas.microsoft.com/ink/2010/main" type="writingRegion" rotatedBoundingBox="4911,8537 6032,8386 6151,9270 5029,9421"/>
        </emma:interpretation>
      </emma:emma>
    </inkml:annotationXML>
    <inkml:traceGroup>
      <inkml:annotationXML>
        <emma:emma xmlns:emma="http://www.w3.org/2003/04/emma" version="1.0">
          <emma:interpretation id="{C6B5F663-FE5D-4CDB-8FA4-867C102B052D}" emma:medium="tactile" emma:mode="ink">
            <msink:context xmlns:msink="http://schemas.microsoft.com/ink/2010/main" type="paragraph" rotatedBoundingBox="4911,8537 6032,8386 6151,9270 5029,94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7DE683E-EDC0-4B7F-BCD9-133378999C78}" emma:medium="tactile" emma:mode="ink">
              <msink:context xmlns:msink="http://schemas.microsoft.com/ink/2010/main" type="line" rotatedBoundingBox="4911,8537 6032,8386 6151,9270 5029,9421"/>
            </emma:interpretation>
          </emma:emma>
        </inkml:annotationXML>
        <inkml:traceGroup>
          <inkml:annotationXML>
            <emma:emma xmlns:emma="http://www.w3.org/2003/04/emma" version="1.0">
              <emma:interpretation id="{E45C718A-9EEF-4A94-884C-59517CD4E272}" emma:medium="tactile" emma:mode="ink">
                <msink:context xmlns:msink="http://schemas.microsoft.com/ink/2010/main" type="inkWord" rotatedBoundingBox="4911,8537 6032,8386 6151,9270 5029,9421"/>
              </emma:interpretation>
              <emma:one-of disjunction-type="recognition" id="oneOf0">
                <emma:interpretation id="interp0" emma:lang="en-US" emma:confidence="1">
                  <emma:literal>20</emma:literal>
                </emma:interpretation>
                <emma:interpretation id="interp1" emma:lang="en-US" emma:confidence="0">
                  <emma:literal>Zo</emma:literal>
                </emma:interpretation>
                <emma:interpretation id="interp2" emma:lang="en-US" emma:confidence="0">
                  <emma:literal>zo</emma:literal>
                </emma:interpretation>
                <emma:interpretation id="interp3" emma:lang="en-US" emma:confidence="0">
                  <emma:literal>Z0</emma:literal>
                </emma:interpretation>
                <emma:interpretation id="interp4" emma:lang="en-US" emma:confidence="0">
                  <emma:literal>ro</emma:literal>
                </emma:interpretation>
              </emma:one-of>
            </emma:emma>
          </inkml:annotationXML>
          <inkml:trace contextRef="#ctx0" brushRef="#br0">1815 7076 0,'0'72'0,"-36"-72"32,72 0 30,1 0-46,-1-72-16,0 35 0,1 37 15,-1 0-15,0 0 0,0-72 0,1 35 16,-1 37-16,0 0 0,1 0 16,-1 0-16,0 0 15,-36 37 1,0 35-16,0-35 15,-36 35-15,36-36 0,-36 37 16,36-37-16,-37 37 0,1-37 16,0 37-16,36-37 15,-37 37-15,37-37 0,-36 36 16,36-35-16,36 35 16,1-72-1,-1 0-15,0 0 16,1 0-1,-1 0-15,0 0 16,0 0 0,-36-72-16,37 72 15,-37-37-15</inkml:trace>
          <inkml:trace contextRef="#ctx0" brushRef="#br0" timeOffset="374.9997">2795 7039 0,'-36'-72'0,"0"72"16,-1 0-16,1 0 16,0 72-16,-1-72 15,37 37-15,-36 35 0,36-36 16,-36 37-16,36-37 0,0 37 0,0 36 15,36-73 1,-36 37-16,36-73 0,1 0 16,-37 36-16,36-36 0,0 0 0,1 0 15,-1 0-15,0-36 0,0 36 16,1 0-16,-37-73 16,0 37-16,36 36 0,-36-73 15,36 37-15,-36-37 0,-36 37 16,36-37-16,0 37 15,-36 36-15,36-72 0,0 35 0,-37 37 16,1 0-16,36-72 0,-36 72 16,36 72-16,-36-72 0,-1 0 15,1 0-15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0:24.65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394E7696-83A3-4B4E-A634-ACED0D2125DF}" emma:medium="tactile" emma:mode="ink">
          <msink:context xmlns:msink="http://schemas.microsoft.com/ink/2010/main" type="inkDrawing" rotatedBoundingBox="14362,7966 19772,7711 19778,7839 14368,8094" semanticType="callout" shapeName="Other">
            <msink:sourceLink direction="with" ref="{6C71D0DD-11FB-4D4B-877E-7141EB10769F}"/>
          </msink:context>
        </emma:interpretation>
      </emma:emma>
    </inkml:annotationXML>
    <inkml:trace contextRef="#ctx0" brushRef="#br0">0 326 0,'37'0'62,"-1"0"-46,-36-36-1,36 36-15,1 0 16,-1 0-16,0 0 0,0 0 0,1 0 16,-1 0-16,0 0 0,1 0 15,35 0-15,-36 0 0,1 0 0,-1 0 16,37 0-16,-37 0 0,0 0 15,0 0-15,1 0 0,-1 0 0,0-73 16,1 73-16,-1 0 0,0 0 0,0 0 16,1 0-16,-1 0 0,0 0 0,1 0 15,-1 0-15,0-36 16,0 36-16,1 0 0,-1 0 0,0 0 16,1 0-16,-1 0 0,0 0 0,0 0 15,1 0-15,-1 0 0,0 0 16,1 0-16,-1 0 0,0 0 15,0 0-15,1 0 0,-1 0 16,0 0-16,1 0 0,-1-72 0,73 72 31,-73 0-31,0 0 0,1 0 0,-1 0 16,0 0-16,0 0 0,1 0 16,-1 0-16,0 0 0,1 0 15,-1 0-15,0 0 16,0 0-16,1 0 0,-1 0 15,0 0-15,1 0 0,-1 0 16,0 0-16,0 0 0,1-37 16,-1 37-16,0 0 0,1 0 0,-1 0 15,0 0-15,0 0 16,1 0-16,-1 0 0,0 0 16,1 0-16,-1 0 0,0 0 15,0 0-15,1 0 16,-1 0-16,0 0 0,1 0 0,-1 0 15,0 0-15,0 0 0,1 0 16,-1 0-16,0 0 16,-36 37-16,37-37 0,-1 0 15,0 0-15,0 0 16,-36-37-16,37 37 0,-1 0 0,0 0 16,1 0-1,-1 0-15,0 0 0,0 0 16,1 0-16,-1 0 15,0 0-15,1 0 16,-1 0-16,0 0 16,0 0-16,1 0 0,-1 0 15,0 0-15,1 0 16,-1 0-16,0 0 16,0 0-16,1 0 15,-1 0-15,0 0 16,1 0-16,-1 0 15,0 0 1,0 0 0,1 0-16,-1 0 15,0 0-15,1 0 16,-1 0 0,0 0-1,0 0 63,1 0-46,-1 0-17,0 0 1,1 0-1,-1 0-15,0 0 16,0 0 15,1 0-15,-37-72 0,36 72-1,-72 0 16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1:35.998"/>
    </inkml:context>
    <inkml:brush xml:id="br0">
      <inkml:brushProperty name="width" value="0.06667" units="cm"/>
      <inkml:brushProperty name="height" value="0.06667" units="cm"/>
      <inkml:brushProperty name="color" value="#7030A0"/>
      <inkml:brushProperty name="fitToCurve" value="1"/>
    </inkml:brush>
  </inkml:definitions>
  <inkml:traceGroup>
    <inkml:annotationXML>
      <emma:emma xmlns:emma="http://www.w3.org/2003/04/emma" version="1.0">
        <emma:interpretation id="{E562683F-9D07-4F4D-9B3E-1FFEE061EFDD}" emma:medium="tactile" emma:mode="ink">
          <msink:context xmlns:msink="http://schemas.microsoft.com/ink/2010/main" type="inkDrawing" rotatedBoundingBox="26377,3712 30660,3687 30661,3893 26379,3918" shapeName="Other"/>
        </emma:interpretation>
      </emma:emma>
    </inkml:annotationXML>
    <inkml:trace contextRef="#ctx0" brushRef="#br0">0 220 0,'36'0'16,"-36"-72"-1,37 72 1,-1 0 0,0 0-16,0 0 15,-36-36-15,37 36 0,-1 0 16,0 0-16,1 0 0,-1 0 15,0 0-15,0 0 0,1 0 0,-1 0 16,0 0-16,1 0 0,-1 0 16,0 0-16,0 0 0,1 0 0,-1 0 15,0 0-15,1 0 0,-1 0 0,0 0 16,0 0-16,1 0 0,-1 0 16,0 0-16,1 0 0,35 0 0,-36 0 15,1 0-15,-1 0 0,0 0 0,1 0 16,-1 0-16,0 0 0,0 0 15,1 0-15,-1 0 0,0 0 0,1 0 16,35 0-16,-36 0 0,1-73 0,-1 73 16,0 0-16,1 0 0,35 0 15,-36 0-15,1 0 0,-37-36 0,36 36 16,0 0-16,1 0 0,-1 0 0,0 0 16,0 0-16,1 0 15,-1 0-15,0 0 16,1 0-16,-1 0 15,0 0-15,0 0 0,-36 36 16,37-36-16,-1 0 16,0 0-16,1 0 15,-1 0-15,0 0 16,0 0-16,1 0 16,-37 73-16,36-73 0,0 0 15,1 0-15,-1 0 16,0 0-16,0 0 15,1 0-15,-1 0 0,0 0 16,1 0-16,-1 0 16,0 0-16,0 0 15,1 0-15,-1 0 0,0 0 16,1 0-16,-1 0 16,0 0-16,0 0 0,1 0 15,-1 0-15,0 0 0,1 0 16,-1 0-16,0 0 0,0 0 15,1 0-15,-1 0 0,0 0 16,1 0-16,-1 0 16,0 0-16,0 0 0,1 0 15,-1 0 1,0 0-16,1 0 0,-1 0 16,0 0-16,0 0 15,1 0 1,-74 0-1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1:56.276"/>
    </inkml:context>
    <inkml:brush xml:id="br0">
      <inkml:brushProperty name="width" value="0.06667" units="cm"/>
      <inkml:brushProperty name="height" value="0.06667" units="cm"/>
      <inkml:brushProperty name="color" value="#7030A0"/>
      <inkml:brushProperty name="fitToCurve" value="1"/>
    </inkml:brush>
  </inkml:definitions>
  <inkml:traceGroup>
    <inkml:annotationXML>
      <emma:emma xmlns:emma="http://www.w3.org/2003/04/emma" version="1.0">
        <emma:interpretation id="{56AAEBCD-13A4-4F0E-8F26-D38D78BFF776}" emma:medium="tactile" emma:mode="ink">
          <msink:context xmlns:msink="http://schemas.microsoft.com/ink/2010/main" type="inkDrawing" rotatedBoundingBox="24705,6298 31127,6073 31132,6204 24710,6428" semanticType="underline" shapeName="Other">
            <msink:sourceLink direction="with" ref="{AA27857A-5D83-4BB2-A42D-09E6421CB119}"/>
            <msink:sourceLink direction="with" ref="{2F0A9DD4-4D45-41B1-9162-937C83583FA9}"/>
            <msink:sourceLink direction="with" ref="{DE15E99D-CC8C-41C4-9F3B-B88DF58F8F25}"/>
            <msink:sourceLink direction="with" ref="{E83F681D-C35D-4A38-9979-71C73BDEEEB7}"/>
          </msink:context>
        </emma:interpretation>
      </emma:emma>
    </inkml:annotationXML>
    <inkml:trace contextRef="#ctx0" brushRef="#br0">0 307 0,'36'0'16,"-36"-72"-1,36 72-15,1 0 16,-1 0 0,0 0-1,-36-37-15,37 37 0,-1 0 16,0 0-16,0 0 15,1 0-15,-1 0 16,0 0 0,1 0-16,-1 0 0,0 0 15,0 0-15,1 0 0,-1 0 0,0 0 16,1 0-16,-1 0 16,0 0-16,0 0 0,1 0 0,-1 0 15,37 0-15,-37 0 0,0 0 16,0 0-16,1 0 0,-1 0 0,0 0 15,1 0-15,-1 0 0,0 0 16,0 0-16,37 0 0,-37 0 16,1 0-16,-1 0 0,0 0 15,0 0-15,1 0 0,-1 0 0,0 0 16,1 0-16,-1 0 0,0-72 0,0 72 16,1 0-16,-1 0 15,0 0-15,1 0 0,71 0 31,38 0-15,-110 0-16,0 0 0,0 0 16,1 0-16,-1 0 0,0 0 15,1 0-15,-1 0 0,0 0 0,0 0 16,1 0-16,-1 0 0,0 0 0,1 0 16,-1 0-16,0 0 0,0-37 15,1 37-15,35 0 0,-35 0 0,-1 0 16,0 0-16,0 0 0,1 0 15,-1 0-15,0 0 0,1 0 16,-1 0-16,0 0 0,0 0 16,1 0-16,-1 0 0,0 0 15,1 0-15,-1 0 16,0 0-16,0 0 0,1 0 0,-1 0 16,0 0-16,1 0 0,-1 0 15,0 0-15,0 0 0,1 0 16,-1 0-16,0 0 15,1 0-15,-1 0 16,0 0-16,0 0 0,1 0 16,-1 0-16,0 0 0,1 0 15,-1 0-15,0 0 0,0 0 16,1 0-16,-1 0 16,0 0-16,1 0 0,-1 0 15,0 0-15,0 0 0,1 0 16,-1 0-16,0 0 0,-36-72 15,37 72-15,-1 0 0,0 0 0,0 0 16,1 0-16,-1 0 16,0 0-16,1 0 15,-1 0-15,0 0 0,0 0 16,1 0-16,-1 0 16,0 0-16,1 0 0,-1 0 15,0 0-15,0 0 16,1 0-16,-1 0 0,0 0 15,1 0 1,-1 0-16,0 0 0,0 0 16,1 0-1,-1 0-15,0 0 0,1 0 16,-1 0-16,0 0 16,0 0-16,1 0 15,-1 0-15,0 0 16,1 0-16,-1 0 15,0 0-15,0 0 16,1 0-16,-1 0 16,0 0-16,-36 72 15,37-72-15,-1 0 16,0 0-16,0 0 16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3:43.508"/>
    </inkml:context>
    <inkml:brush xml:id="br0">
      <inkml:brushProperty name="width" value="0.06667" units="cm"/>
      <inkml:brushProperty name="height" value="0.06667" units="cm"/>
      <inkml:brushProperty name="color" value="#7030A0"/>
      <inkml:brushProperty name="fitToCurve" value="1"/>
    </inkml:brush>
  </inkml:definitions>
  <inkml:traceGroup>
    <inkml:annotationXML>
      <emma:emma xmlns:emma="http://www.w3.org/2003/04/emma" version="1.0">
        <emma:interpretation id="{9F9E723B-E0C2-4B88-8833-BA60207B266C}" emma:medium="tactile" emma:mode="ink">
          <msink:context xmlns:msink="http://schemas.microsoft.com/ink/2010/main" type="writingRegion" rotatedBoundingBox="23560,11148 25137,11794 24645,12997 23067,12350"/>
        </emma:interpretation>
      </emma:emma>
    </inkml:annotationXML>
    <inkml:traceGroup>
      <inkml:annotationXML>
        <emma:emma xmlns:emma="http://www.w3.org/2003/04/emma" version="1.0">
          <emma:interpretation id="{1DAFBFA9-6F11-4010-A2F0-92B870A18D2E}" emma:medium="tactile" emma:mode="ink">
            <msink:context xmlns:msink="http://schemas.microsoft.com/ink/2010/main" type="paragraph" rotatedBoundingBox="23560,11148 25137,11794 24645,12997 23067,123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457001-B495-426A-BDE2-77B335423E08}" emma:medium="tactile" emma:mode="ink">
              <msink:context xmlns:msink="http://schemas.microsoft.com/ink/2010/main" type="line" rotatedBoundingBox="23560,11148 25137,11794 24645,12997 23067,12350"/>
            </emma:interpretation>
          </emma:emma>
        </inkml:annotationXML>
        <inkml:traceGroup>
          <inkml:annotationXML>
            <emma:emma xmlns:emma="http://www.w3.org/2003/04/emma" version="1.0">
              <emma:interpretation id="{15FD7C70-D8A7-40D0-B420-30867494D72F}" emma:medium="tactile" emma:mode="ink">
                <msink:context xmlns:msink="http://schemas.microsoft.com/ink/2010/main" type="inkWord" rotatedBoundingBox="23560,11148 25137,11794 24645,12997 23067,12350"/>
              </emma:interpretation>
              <emma:one-of disjunction-type="recognition" id="oneOf0">
                <emma:interpretation id="interp0" emma:lang="en-US" emma:confidence="1">
                  <emma:literal>=2</emma:literal>
                </emma:interpretation>
                <emma:interpretation id="interp1" emma:lang="en-US" emma:confidence="1">
                  <emma:literal>= 2</emma:literal>
                </emma:interpretation>
                <emma:interpretation id="interp2" emma:lang="en-US" emma:confidence="0">
                  <emma:literal>I 2</emma:literal>
                </emma:interpretation>
                <emma:interpretation id="interp3" emma:lang="en-US" emma:confidence="0">
                  <emma:literal>IF 2</emma:literal>
                </emma:interpretation>
                <emma:interpretation id="interp4" emma:lang="en-US" emma:confidence="0">
                  <emma:literal>IT 2</emma:literal>
                </emma:interpretation>
              </emma:one-of>
            </emma:emma>
          </inkml:annotationXML>
          <inkml:trace contextRef="#ctx0" brushRef="#br0">109 112 0,'-36'0'16,"-1"0"-1,1 0 17,72 0 30,1 0-62,-1 0 16,0 0-16,1 0 0,-1-73 15,0 73-15,0 0 0,-36-36 16,37 36-16,-1 0 0,0 0 0,1 0 16,-1 0-16,0 0 15,0 0 1</inkml:trace>
          <inkml:trace contextRef="#ctx0" brushRef="#br0" timeOffset="343.6925">145 330 0,'37'0'31,"-1"0"-15,0 0-1,0 0-15,1 0 0,-1 0 16,0 0-16,1 0 16,-1 0-16,0 0 15,0 0-15,1 0 16,-37-73 0</inkml:trace>
          <inkml:trace contextRef="#ctx0" brushRef="#br0" timeOffset="1765.58">1089-106 0,'0'36'32,"-37"-36"-32,37-36 93,37 36-77,-37-72 0,36 72-16,-36-37 15,36 37-15,1 0 0,-1 0 16,-36-72-16,36 72 0,0 0 15,1 0-15,-1 0 16,0 72 0,1-72-16,-37 37 15,36-37-15,-36 72 16,0-36-16,0 37 0,0-37 16,0 37-16,0-37 0,0 37 15,0-37-15,0 37 0,-36-37 16,36 36-16,0-35 0,0 35 0,-37-35 15,37 35-15,-36-72 0,36 109 16,-36-109-16,36 36 0,-37-36 0,37 73 16,-36-73-16,0 36 0,0 37 15,-1-73-15,1 0 16,0 0-16,-1 0 16,37-73-16,-36 37 15,36-37 1,0 37-16,0-37 15,36 37-15,1 36 16,-1 0 0,0 0-16,1 36 15,-1-36-15,0 0 0,0 73 0,1-73 16,-1 0-16,0 0 0,1 0 16,-1 0-16,0 36 15,0-36-15,-36-36 47</inkml:trace>
        </inkml:traceGroup>
      </inkml:traceGroup>
    </inkml:traceGroup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3:46.226"/>
    </inkml:context>
    <inkml:brush xml:id="br0">
      <inkml:brushProperty name="width" value="0.06667" units="cm"/>
      <inkml:brushProperty name="height" value="0.06667" units="cm"/>
      <inkml:brushProperty name="color" value="#7030A0"/>
      <inkml:brushProperty name="fitToCurve" value="1"/>
    </inkml:brush>
  </inkml:definitions>
  <inkml:traceGroup>
    <inkml:annotationXML>
      <emma:emma xmlns:emma="http://www.w3.org/2003/04/emma" version="1.0">
        <emma:interpretation id="{E1805AE2-06E2-4DF9-A19A-AF46FF4A88B0}" emma:medium="tactile" emma:mode="ink">
          <msink:context xmlns:msink="http://schemas.microsoft.com/ink/2010/main" type="inkDrawing" rotatedBoundingBox="25225,10993 25280,13497 25245,13498 25191,10994" semanticType="callout" shapeName="Other">
            <msink:sourceLink direction="with" ref="{656D4366-3EBD-444E-887A-224C05A87CB2}"/>
            <msink:sourceLink direction="with" ref="{77D8F53E-B32A-43BE-BFDA-C810D56C0BE4}"/>
          </msink:context>
        </emma:interpretation>
      </emma:emma>
    </inkml:annotationXML>
    <inkml:trace contextRef="#ctx0" brushRef="#br0">2 0 0,'0'436'140,"0"-328"-140,0-71 0,0 72 0,0-37 16,0 37-16,0 0 0,0 0 0,0-73 16,0 73-16,36-37 0,-36 37 0,0 0 15,0-73-15,0 37 0,0 36 16,0-73-16,0 37 0,0 36 0,0-1 16,0-71-16,0 35 15,0-35-15,0 35 0,0-36 16,0 37-16,0-37 15,0 37 1</inkml:trace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3:47.461"/>
    </inkml:context>
    <inkml:brush xml:id="br0">
      <inkml:brushProperty name="width" value="0.06667" units="cm"/>
      <inkml:brushProperty name="height" value="0.06667" units="cm"/>
      <inkml:brushProperty name="color" value="#7030A0"/>
      <inkml:brushProperty name="fitToCurve" value="1"/>
    </inkml:brush>
  </inkml:definitions>
  <inkml:traceGroup>
    <inkml:annotationXML>
      <emma:emma xmlns:emma="http://www.w3.org/2003/04/emma" version="1.0">
        <emma:interpretation id="{317DB4AB-33C0-4059-9073-8DBDB57CF057}" emma:medium="tactile" emma:mode="ink">
          <msink:context xmlns:msink="http://schemas.microsoft.com/ink/2010/main" type="writingRegion" rotatedBoundingBox="25595,12302 27094,11305 27964,12611 26464,13609"/>
        </emma:interpretation>
      </emma:emma>
    </inkml:annotationXML>
    <inkml:traceGroup>
      <inkml:annotationXML>
        <emma:emma xmlns:emma="http://www.w3.org/2003/04/emma" version="1.0">
          <emma:interpretation id="{A1801BE2-7951-4779-8235-9598EF8128B0}" emma:medium="tactile" emma:mode="ink">
            <msink:context xmlns:msink="http://schemas.microsoft.com/ink/2010/main" type="paragraph" rotatedBoundingBox="25595,12302 27094,11305 27964,12611 26464,136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B1BDE94-8A86-4DCA-BA17-6EEBB0EF4C4E}" emma:medium="tactile" emma:mode="ink">
              <msink:context xmlns:msink="http://schemas.microsoft.com/ink/2010/main" type="line" rotatedBoundingBox="25595,12302 27094,11305 27964,12611 26464,13609"/>
            </emma:interpretation>
          </emma:emma>
        </inkml:annotationXML>
        <inkml:traceGroup>
          <inkml:annotationXML>
            <emma:emma xmlns:emma="http://www.w3.org/2003/04/emma" version="1.0">
              <emma:interpretation id="{656D4366-3EBD-444E-887A-224C05A87CB2}" emma:medium="tactile" emma:mode="ink">
                <msink:context xmlns:msink="http://schemas.microsoft.com/ink/2010/main" type="inkWord" rotatedBoundingBox="25595,12302 27094,11305 27964,12611 26464,13609">
                  <msink:destinationLink direction="with" ref="{1CCC7955-9692-441F-8B3A-AF288D03B7F3}"/>
                  <msink:destinationLink direction="with" ref="{E1805AE2-06E2-4DF9-A19A-AF46FF4A88B0}"/>
                </msink:context>
              </emma:interpretation>
              <emma:one-of disjunction-type="recognition" id="oneOf0">
                <emma:interpretation id="interp0" emma:lang="en-US" emma:confidence="0">
                  <emma:literal>xy3</emma:literal>
                </emma:interpretation>
                <emma:interpretation id="interp1" emma:lang="en-US" emma:confidence="0">
                  <emma:literal>any</emma:literal>
                </emma:interpretation>
                <emma:interpretation id="interp2" emma:lang="en-US" emma:confidence="0">
                  <emma:literal>xyz</emma:literal>
                </emma:interpretation>
                <emma:interpretation id="interp3" emma:lang="en-US" emma:confidence="0">
                  <emma:literal>Xy3</emma:literal>
                </emma:interpretation>
                <emma:interpretation id="interp4" emma:lang="en-US" emma:confidence="0">
                  <emma:literal>Xg3</emma:literal>
                </emma:interpretation>
              </emma:one-of>
            </emma:emma>
          </inkml:annotationXML>
          <inkml:trace contextRef="#ctx0" brushRef="#br0">36 2 0,'-36'0'16,"72"0"15,1 0 0,-37 36-15,36-36-16,-36 72 0,36-35 16,-36 35-16,37-72 15,-1 37-15,-36 35 0,36-36 0,0 37 16,1-37-16,-1 37 0,0-37 15,1-36-15,-37 73 16,36-73-16,0 0 0,-36 36 16,36-36-1,-72-36 17</inkml:trace>
          <inkml:trace contextRef="#ctx0" brushRef="#br0" timeOffset="296.9017">508-71 0,'-36'0'15,"36"73"-15,-36-37 16,36 36 0,-37-72-16,37 109 0,-36-72 15,36 35-15,-36-36 0,36 37 16,-37-73-16,37 36 0,0 37 0,-36-73 16,36 36-16,0 37 0,-36-73 0,36 36 15</inkml:trace>
          <inkml:trace contextRef="#ctx0" brushRef="#br0" timeOffset="953.1262">835 2 0,'0'36'78,"0"36"-62,0-35-16,0 35 0,0-35 15,0 35-15,36-36 0,-36 37 16,0-37-16,0 37 0,36-37 16,-36 37-16,37-73 15,-1 0-15,0 0 16,0 0-1,-36-73-15,37 73 0,-37-36 16,36 36-16,-36-73 0,0 37 0,36 36 16,-36-73-16,0 37 0,37-36 15,-37 35-15,0-35 16,0 35-16,0-35 0,0 36 16,-37 36-1,37 36 1,0 36-16,0-35 15,0 35-15,0-35 16,0 35-16,37-72 0,-37 36 0,0 37 16,0-37-16,0 37 0,36-37 0,-36 37 15,0-37-15,0 37 16,0-37-16,0 36 0,0-35 16,0 35-16,-36-72 15,36 37-15,0 35 16,-37-72-16,1 0 0,0 0 15,-1 0-15,1 0 16,0 0 0,36-72-16</inkml:trace>
          <inkml:trace contextRef="#ctx0" brushRef="#br0" timeOffset="1609.3863">1306-506 0,'37'0'31,"-37"-37"-31,36 37 0,0 0 16,1 0-16,-1 0 15,0 0-15,0 0 16,-36 37 0,0 35-16,-36-36 15,36 37 1,-36-73-16,0 36 16,-1 37-16,1-73 15,0 0 1,72 0-1,0 0 1,1 0-16,-1 0 16,0 0-1,0 0-15,1 0 16,-1 0 0,0 36-16,-36 146 31,-36-146-16,36 36 1,-36-72-16,-1 0 0,1 0 16,0 0-1,0 0-15,36-72 16,-37 36-16</inkml:trace>
        </inkml:traceGroup>
      </inkml:traceGroup>
    </inkml:traceGroup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3:50.133"/>
    </inkml:context>
    <inkml:brush xml:id="br0">
      <inkml:brushProperty name="width" value="0.06667" units="cm"/>
      <inkml:brushProperty name="height" value="0.06667" units="cm"/>
      <inkml:brushProperty name="color" value="#7030A0"/>
      <inkml:brushProperty name="fitToCurve" value="1"/>
    </inkml:brush>
  </inkml:definitions>
  <inkml:traceGroup>
    <inkml:annotationXML>
      <emma:emma xmlns:emma="http://www.w3.org/2003/04/emma" version="1.0">
        <emma:interpretation id="{1CCC7955-9692-441F-8B3A-AF288D03B7F3}" emma:medium="tactile" emma:mode="ink">
          <msink:context xmlns:msink="http://schemas.microsoft.com/ink/2010/main" type="inkDrawing" rotatedBoundingBox="27636,10883 27845,13387 27767,13394 27559,10889" semanticType="callout" shapeName="Other">
            <msink:sourceLink direction="with" ref="{656D4366-3EBD-444E-887A-224C05A87CB2}"/>
          </msink:context>
        </emma:interpretation>
      </emma:emma>
    </inkml:annotationXML>
    <inkml:trace contextRef="#ctx0" brushRef="#br0">9 201 0,'36'0'0,"-36"-73"31,-36 73-31,36-36 110,0-36-63,0 35 0,0 74-1,0 35-14,0-36-17,0 37-15,0-37 16,0 37-16,0 36 16,0-73-16,0 37 15,0 35-15,36 1 0,-36 0 16,0 0-16,36-73 15,-36 37-15,0-37 0,0 37 16,0-37-16,0 37 0,37-37 16,-37 36-16,0 37 0,0-72 15,36 35-15,-36-36 0,0 37 16,0-37-16,0 146 31,0-146-31,0 37 0,0-37 16,0 36-16,36-72 15,-36 37-15,0 35 0,0-35 16,0 35-16,0-36 31,0 37-31,36-73 32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43:51.398"/>
    </inkml:context>
    <inkml:brush xml:id="br0">
      <inkml:brushProperty name="width" value="0.06667" units="cm"/>
      <inkml:brushProperty name="height" value="0.06667" units="cm"/>
      <inkml:brushProperty name="color" value="#7030A0"/>
      <inkml:brushProperty name="fitToCurve" value="1"/>
    </inkml:brush>
  </inkml:definitions>
  <inkml:traceGroup>
    <inkml:annotationXML>
      <emma:emma xmlns:emma="http://www.w3.org/2003/04/emma" version="1.0">
        <emma:interpretation id="{CF26C4BC-8FC9-45C2-BB1F-E1046C0A312A}" emma:medium="tactile" emma:mode="ink">
          <msink:context xmlns:msink="http://schemas.microsoft.com/ink/2010/main" type="writingRegion" rotatedBoundingBox="28095,11475 30610,11149 30820,12768 28304,13094"/>
        </emma:interpretation>
      </emma:emma>
    </inkml:annotationXML>
    <inkml:traceGroup>
      <inkml:annotationXML>
        <emma:emma xmlns:emma="http://www.w3.org/2003/04/emma" version="1.0">
          <emma:interpretation id="{A6195544-F38F-4F9C-AC69-5619F165DB89}" emma:medium="tactile" emma:mode="ink">
            <msink:context xmlns:msink="http://schemas.microsoft.com/ink/2010/main" type="paragraph" rotatedBoundingBox="28095,11475 30610,11149 30820,12768 28304,130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B3525B5-92BA-4949-874B-DBE48D06B5C5}" emma:medium="tactile" emma:mode="ink">
              <msink:context xmlns:msink="http://schemas.microsoft.com/ink/2010/main" type="line" rotatedBoundingBox="28095,11475 30610,11149 30820,12768 28304,13094"/>
            </emma:interpretation>
          </emma:emma>
        </inkml:annotationXML>
        <inkml:traceGroup>
          <inkml:annotationXML>
            <emma:emma xmlns:emma="http://www.w3.org/2003/04/emma" version="1.0">
              <emma:interpretation id="{FE5E71FD-D85A-4F3E-916A-2A5C2649F466}" emma:medium="tactile" emma:mode="ink">
                <msink:context xmlns:msink="http://schemas.microsoft.com/ink/2010/main" type="inkWord" rotatedBoundingBox="28095,11475 30610,11149 30820,12768 28304,13094"/>
              </emma:interpretation>
              <emma:one-of disjunction-type="recognition" id="oneOf0">
                <emma:interpretation id="interp0" emma:lang="en-US" emma:confidence="0">
                  <emma:literal>15*</emma:literal>
                </emma:interpretation>
                <emma:interpretation id="interp1" emma:lang="en-US" emma:confidence="0">
                  <emma:literal>65*</emma:literal>
                </emma:interpretation>
                <emma:interpretation id="interp2" emma:lang="en-US" emma:confidence="0">
                  <emma:literal>95*</emma:literal>
                </emma:interpretation>
                <emma:interpretation id="interp3" emma:lang="en-US" emma:confidence="0">
                  <emma:literal>#5*</emma:literal>
                </emma:interpretation>
                <emma:interpretation id="interp4" emma:lang="en-US" emma:confidence="0">
                  <emma:literal>15</emma:literal>
                </emma:interpretation>
              </emma:one-of>
            </emma:emma>
          </inkml:annotationXML>
          <inkml:trace contextRef="#ctx0" brushRef="#br0">217 0 0,'0'36'47,"0"36"-31,0-35 0,0 35-16,0-35 15,0 35-15,0-36 0,0 37 16,0 36-16,0-73 0,0 37 0,0 36 15,37-1-15,-37 1 0,0-72 0,0 35 16,0 37-16,36-73 0,-36 37 0,0-37 16,0 37-16,36-73 0,-36 36 15,0 37-15,0-37 16,0 36 0,0-144-1,0 36 1,-36-37-16,36 37 15,-36 36-15,36-109 0,-37 36 16,37 37-16,-36 36 16,36-73-16,-36 37 0,-1-36 15,1 72-15,0 0 16,0 0 0,36 72-1,0-144 16</inkml:trace>
          <inkml:trace contextRef="#ctx0" brushRef="#br0" timeOffset="1027.7607">1124 435 0,'37'0'16,"-74"0"15,1 0-15,0 0-1,0 0 1,-1 0-1,1 0-15,0 0 0,36 36 16,-37-36-16,1 0 0,0 0 16,0 0-16,-1 0 15,1 0 1,36-36 31,36 36-16,-36 36 0,0 37-15,0-37 0,0 37-16,0-37 15,0 37-15,-36-37 0,36 36 16,0-35-1,0 35-15,36-72 47,-36-72-31,37 72-16,-37-37 0,36 37 16,0 0-16,0-72 15,1 72-15,-1 0 0,0 0 0,1 0 16,-1 0-16,0 0 0,0 0 15,1 72-15,-1-72 0,0 0 16,1 37-16,-1 35 0,-36-35 16,36-37-16,-36 72 0,0-36 15,0 37-15,0-37 16,0 37-16,0-37 16,-36-36-16,36 73 0,-36-73 15,-1 0-15,1 0 16,36 36-16,-36-36 0,-1 0 0,1 0 15,0 0-15,0 0 0,-1-36 16,1 36-16,0 0 0,-1 0 16,37-73-16,0 37 15</inkml:trace>
          <inkml:trace contextRef="#ctx0" brushRef="#br0" timeOffset="1371.4729">1596 762 0,'0'-73'0,"-36"73"0,72 73 15,0-37 1,-36 36 0,37-35-16,-1 35 15,0-35-15,1 35 0,-1-36 16,0 37-16,0-73 0,-36 36 16,37-36-16,-37 73 0,36-73 0,0 36 15</inkml:trace>
          <inkml:trace contextRef="#ctx0" brushRef="#br0" timeOffset="2387.1083">290 217 0,'-36'0'15,"72"0"17,0 0-17,0 0 1,1 0-16,-1 0 16,0 0-16,1 0 0,35 0 0,-36 0 15,37 0-15,0 0 0,-1 0 0,1 0 16,-1-72-16,1 72 0,36 0 15,-37 0-15,37-37 0,-36 37 0,36 0 16,-37 0-16,37 0 0,-36 0 0,-1 0 16,37 0-16,-73 0 0,37 0 15,-37 0-15,37 0 0,-37 0 0,0 0 16,1 0-16,-1 0 0,0 0 16,0 0-16,1 0 15</inkml:trace>
          <inkml:trace contextRef="#ctx0" brushRef="#br0" timeOffset="1590.2339">1995 762 0,'-36'0'31,"36"36"-31,0 36 16,-36-72-16,36 37 0,0 35 16,-37-72-16,37 37 0,-36 35 15,0-36-15,36 37 0,-36-37 16,36 37-16,-37-73 0,1 36 0,-37 73 31</inkml:trace>
        </inkml:traceGroup>
      </inkml:traceGroup>
    </inkml:traceGroup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31:32.84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B52E92D-4342-4A3A-A36E-8E8617491B9F}" emma:medium="tactile" emma:mode="ink">
          <msink:context xmlns:msink="http://schemas.microsoft.com/ink/2010/main" type="writingRegion" rotatedBoundingBox="2028,449 32064,-338 32403,12555 2366,13343"/>
        </emma:interpretation>
      </emma:emma>
    </inkml:annotationXML>
    <inkml:traceGroup>
      <inkml:annotationXML>
        <emma:emma xmlns:emma="http://www.w3.org/2003/04/emma" version="1.0">
          <emma:interpretation id="{6F596CF8-99F3-4C32-AE79-28F319EFDC23}" emma:medium="tactile" emma:mode="ink">
            <msink:context xmlns:msink="http://schemas.microsoft.com/ink/2010/main" type="paragraph" rotatedBoundingBox="6710,326 23144,192 23152,1125 6717,125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32C9B9B-8826-4E99-B61C-FF2DD9EBF1CA}" emma:medium="tactile" emma:mode="ink">
              <msink:context xmlns:msink="http://schemas.microsoft.com/ink/2010/main" type="line" rotatedBoundingBox="6710,326 23144,192 23152,1125 6717,1258">
                <msink:destinationLink direction="with" ref="{D4DD7282-FE6E-4C65-8ED9-C60711B9084C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75DB0A12-AE4B-4413-8B8D-07490719BE38}" emma:medium="tactile" emma:mode="ink">
                <msink:context xmlns:msink="http://schemas.microsoft.com/ink/2010/main" type="inkWord" rotatedBoundingBox="6710,326 9391,304 9399,1227 6717,1249"/>
              </emma:interpretation>
              <emma:one-of disjunction-type="recognition" id="oneOf0">
                <emma:interpretation id="interp0" emma:lang="en-US" emma:confidence="0.5">
                  <emma:literal>SQUARE</emma:literal>
                </emma:interpretation>
                <emma:interpretation id="interp1" emma:lang="en-US" emma:confidence="0">
                  <emma:literal>square.</emma:literal>
                </emma:interpretation>
                <emma:interpretation id="interp2" emma:lang="en-US" emma:confidence="0">
                  <emma:literal>square,</emma:literal>
                </emma:interpretation>
                <emma:interpretation id="interp3" emma:lang="en-US" emma:confidence="0">
                  <emma:literal>squares.</emma:literal>
                </emma:interpretation>
                <emma:interpretation id="interp4" emma:lang="en-US" emma:confidence="0">
                  <emma:literal>squares,</emma:literal>
                </emma:interpretation>
              </emma:one-of>
            </emma:emma>
          </inkml:annotationXML>
          <inkml:trace contextRef="#ctx0" brushRef="#br0">404 224 0,'0'36'47,"37"-36"-31,-37-36 0,-37 36-16,1-73 31,36 37-16,-36 36-15,-1 0 0,37-73 16,-36 73-16,0-36 0,0 36 16,-1 0-16,1 0 15,0 0-15,-1 0 0,1 36 16,36 37 0,0-37-1,0 37 1,36-73-16,1 0 0,-1 0 15,0 36 1,1-36-16,-1 0 0,0 73 0,0-73 16,1 0-16,-1 0 15,0 0-15,1 36 0,-1 37 16,0-73-16,0 36 16,-36 36-16,0-35 15,0 35-15,0-35 16,-36-37-16,36 72 15,-36-72-15,0 0 0,-1 0 16,1 0-16,0 0 16,-1 0-16,1 0 15,0 0-15,36-72 0,-36 72 0,36-37 16,-37 37-16,37-72 16,0 35-1</inkml:trace>
          <inkml:trace contextRef="#ctx0" brushRef="#br0" timeOffset="1780.9054">876 550 0,'0'37'0,"0"-74"78,-36 37 359,36-72-390,-37 72-31,37 72 15,37-72 141,-74 0 31,37 37-187,0 35-1,0-35 1,0 35 0,37-36-1,-37 37 1,36-73 0,0 0-1,1 0-15,-1 0 16,0 0-16,-36-73 15,36 73-15,1-36 0,-1 36 16,-36-72 0,0 35-16,0-35 15,0 35 1,-36 37-16,36-72 0,-37 72 16,37-36-16,-36 36 0,0 0 15,0 0 1,-1 0-1,1 0 1,0 0-16,36 36 16,-37-36-1,37 72-15,0-35 32,0 35-17,0-144 16</inkml:trace>
          <inkml:trace contextRef="#ctx0" brushRef="#br0" timeOffset="5437.1316">949 659 0,'0'-72'78,"-37"72"-63,37 72 79,37-72-94,-1 0 31,-36 37-31,36 35 16,0-72-16,-36 36 16,37-36-16,-37 73 15,36-73-15,0 0 16,1 36 0,-1-36 30,-36-36-30</inkml:trace>
          <inkml:trace contextRef="#ctx0" brushRef="#br0" timeOffset="6249.638">1275 478 0,'0'72'94,"0"-35"-79,0 35 1,36-35-16,-36 35 16,0-36-16,0 37 15,37-73-15,-1 36 16,0-36-16,1 0 16,-1-36-1,-36-37 1,36 73-1,-36-36-15,0-36 16,0 35-16,-36 37 16,36-72-16,0 35 15,-36 37-15,-1 0 32,74 0-17</inkml:trace>
          <inkml:trace contextRef="#ctx0" brushRef="#br0" timeOffset="6780.9067">1711 442 0,'-37'0'31,"37"36"1,0 36-32,0-35 15,0 35 1,0-35 0,0 35-16,0-36 15,0 37 1,0-146 31,0 37-47,0-36 31,37 35-31,-37-35 16,0 35-16,36 37 0,-36-72 15,0 36-15,36 36 16,0 36-1,-36 36 1,37-72-16,-37 37 16,0 35-16,36-35 15,-36 35-15,0-36 16,36-36-16,-36 73 0,0-37 31,-36-36-15,36-36-16</inkml:trace>
          <inkml:trace contextRef="#ctx0" brushRef="#br0" timeOffset="6984.0387">1711 659 0,'0'37'0,"36"-37"31,0 0-15,0 0-1,1 0 1,-1-37-16</inkml:trace>
          <inkml:trace contextRef="#ctx0" brushRef="#br0" timeOffset="7546.5829">2073 550 0,'0'37'32,"-36"-37"-32,36 72 15,0-35-15,36 35 16,-36-36-16,0 37 15,0-37 1,0-72 31,0-37-31,0 37-16,0-36 15,0 35-15,37-35 16,-37 35-16,0-35 15,36 36-15,0 36 16,1 0 0,-1 0-1,-36 36 1,0 36-16,-36-35 16,36 35-1,-37-72-15,1 37 16,0-37-1,36 72-15,-37-72 16,74 0 15,-1 0-15,0 0-16,1 0 16,-1 0-1,0 0-15,0 0 16</inkml:trace>
          <inkml:trace contextRef="#ctx0" brushRef="#br0" timeOffset="7796.5801">2545 442 0,'-36'0'0,"36"36"16,-36-36-16,36 72 16,-37-72-16,37 37 15,0 35-15,0-35 16,0 35-16,37-36 16,-37 37-16,36-73 15,0 0-15,0 0 16,1 0-1,-1 0-15,-36-73 16,0 37-16</inkml:trace>
          <inkml:trace contextRef="#ctx0" brushRef="#br0" timeOffset="8175.0925">2436 696 0,'0'72'16,"37"-72"-1,-1 0 1,-36-72-16,36 72 0,0-37 15,1 37 1,-1 0-16,0 0 0</inkml:trace>
          <inkml:trace contextRef="#ctx0" brushRef="#br0" timeOffset="7999.6523">2509 550 0,'36'0'47,"-36"-72"-47,36 72 0,1-36 16,-1 36-16</inkml:trace>
        </inkml:traceGroup>
        <inkml:traceGroup>
          <inkml:annotationXML>
            <emma:emma xmlns:emma="http://www.w3.org/2003/04/emma" version="1.0">
              <emma:interpretation id="{EF566406-E3F5-4D73-B6F3-4BE69AF912BE}" emma:medium="tactile" emma:mode="ink">
                <msink:context xmlns:msink="http://schemas.microsoft.com/ink/2010/main" type="inkWord" rotatedBoundingBox="9898,436 11932,419 11938,1216 9905,1233"/>
              </emma:interpretation>
              <emma:one-of disjunction-type="recognition" id="oneOf1">
                <emma:interpretation id="interp5" emma:lang="en-US" emma:confidence="0.5">
                  <emma:literal>Roots</emma:literal>
                </emma:interpretation>
                <emma:interpretation id="interp6" emma:lang="en-US" emma:confidence="0">
                  <emma:literal>Root</emma:literal>
                </emma:interpretation>
                <emma:interpretation id="interp7" emma:lang="en-US" emma:confidence="0">
                  <emma:literal>Roofs</emma:literal>
                </emma:interpretation>
                <emma:interpretation id="interp8" emma:lang="en-US" emma:confidence="0">
                  <emma:literal>Roosts</emma:literal>
                </emma:interpretation>
                <emma:interpretation id="interp9" emma:lang="en-US" emma:confidence="0">
                  <emma:literal>Robots</emma:literal>
                </emma:interpretation>
              </emma:one-of>
            </emma:emma>
          </inkml:annotationXML>
          <inkml:trace contextRef="#ctx0" brushRef="#br0" timeOffset="8534.4872">3235 224 0,'0'36'46,"0"37"-46,0-37 16,0 37-16,-37 35 0,37-71 16,0 35-16,0-35 15,0 35-15,0-36 0,0 37 16,0-37 0,0-72 15</inkml:trace>
          <inkml:trace contextRef="#ctx0" brushRef="#br0" timeOffset="8940.7247">3235 224 0,'36'0'15,"-36"-73"-15,36 73 0,0 0 16,1-36-16,-1 36 16,0 36-16,1-36 15,-37 73-15,36-73 16,-36 36 0,0 37-16,-36-73 0,36 36 15,-37-36-15,37 73 0,-36-73 16,0 0-16,-1 36 15,1-36-15,0 72 16,0-72 0,36 37-1,36-37 1,0 72-16,0-72 16,1 0-16,-1 0 15,0 37 1,1-37-16,-1 0 0,0 0 15,-36 72-15,36-72 16,-36-72 0</inkml:trace>
          <inkml:trace contextRef="#ctx0" brushRef="#br0" timeOffset="9300.1053">3851 333 0,'-36'0'0,"0"0"16,36 36-16,-36-36 0,-1 73 16,37-37-1,-36 36-15,36-35 16,36 35-16,-36-35 15,37-37-15,-37 72 16,36-72-16,0 0 16,0 0-16,1 0 15,-1 0 1,-36-72-16,0 35 16,0-35-16,0 35 15,-36 37 1,36-72-16,0 36 0,-37 36 15,1 0 1</inkml:trace>
          <inkml:trace contextRef="#ctx0" brushRef="#br0" timeOffset="9659.4995">4178 333 0,'-36'0'16,"-1"0"-1,37 36-15,-36 37 0,0-37 16,36 36 0,0-35-16,0 35 0,0-35 15,36 35-15,0-72 16,-36 36-1,37-36-15,-1 0 0,0 0 16,-36-36-16,37 36 16,-37-72-16,36 72 0,-36-37 15,0-35 1,0 35-16,0-35 16,-36 72-16,36-36 0,-37 36 15,37-73-15,-36 73 16</inkml:trace>
          <inkml:trace contextRef="#ctx0" brushRef="#br0" timeOffset="10128.2654">4359 442 0,'0'-73'32,"37"73"-32,-1 0 0,0 0 15,1 0-15,-1-36 0,0 36 0,0 0 16,1 0-16,-1 0 16,0 0-16,1 0 0,-1 0 15</inkml:trace>
          <inkml:trace contextRef="#ctx0" brushRef="#br0" timeOffset="9940.75">4577 333 0,'0'36'47,"-36"-36"-47,36 73 0,0-37 16,0 36-16,0-35 16,36 35-16,-36-35 15,0 35-15</inkml:trace>
          <inkml:trace contextRef="#ctx0" brushRef="#br0" timeOffset="10503.2416">5158 333 0,'-37'0'0,"1"0"15,0 0 1,0 0-16,-1 0 15,1 0-15,0 0 16,36 36-16,0 37 16,-37-73-16,74 0 15,-37 36-15,36-36 16,0 0 0,-36 72-16,37-72 0,-1 0 15,0 0-15,0 0 16,-36 37-16,37-37 0,-1 72 15,0-35 1,-72 35-16,0-72 16,36 36-1,-37-36-15,1 0 16,0 0-16,0-36 16,-1 36-16</inkml:trace>
        </inkml:traceGroup>
        <inkml:traceGroup>
          <inkml:annotationXML>
            <emma:emma xmlns:emma="http://www.w3.org/2003/04/emma" version="1.0">
              <emma:interpretation id="{051E4DD4-71F9-4352-AB3E-DBB32914B375}" emma:medium="tactile" emma:mode="ink">
                <msink:context xmlns:msink="http://schemas.microsoft.com/ink/2010/main" type="inkWord" rotatedBoundingBox="12551,654 13857,644 13861,1196 12555,1206"/>
              </emma:interpretation>
              <emma:one-of disjunction-type="recognition" id="oneOf2">
                <emma:interpretation id="interp10" emma:lang="en-US" emma:confidence="0.5">
                  <emma:literal>AND</emma:literal>
                </emma:interpretation>
                <emma:interpretation id="interp11" emma:lang="en-US" emma:confidence="0">
                  <emma:literal>ANts</emma:literal>
                </emma:interpretation>
                <emma:interpretation id="interp12" emma:lang="en-US" emma:confidence="0">
                  <emma:literal>Ants</emma:literal>
                </emma:interpretation>
                <emma:interpretation id="interp13" emma:lang="en-US" emma:confidence="0">
                  <emma:literal>Anis</emma:literal>
                </emma:interpretation>
                <emma:interpretation id="interp14" emma:lang="en-US" emma:confidence="0">
                  <emma:literal>AND)</emma:literal>
                </emma:interpretation>
              </emma:one-of>
            </emma:emma>
          </inkml:annotationXML>
          <inkml:trace contextRef="#ctx0" brushRef="#br0" timeOffset="11753.2529">5920 369 0,'0'73'203,"0"-37"-187,0 36-16,0-35 16,0 35-16,0-35 15,0 35-15,0-36 16,0 37 0,0-146 15,0 37-31,0-36 31,0 35-31,36 37 0,-36-72 16,0 35-16,0-35 15,36 72-15,-36-36 0,37 36 16,-37-73-16,36 73 0,-36-36 16,36 72-1,-36 37 1,36-37-16,-36 36 15,0-35-15,0 35 16,37-35-16,-37 35 16,0-36-1,0 37-15,0-146 32,-37 73-17</inkml:trace>
          <inkml:trace contextRef="#ctx0" brushRef="#br0" timeOffset="11940.7786">5883 659 0,'-36'0'0,"72"0"32,1 0-1,-1 0-31,0 0 15,37-72-15,-37 72 16,0-37 0</inkml:trace>
          <inkml:trace contextRef="#ctx0" brushRef="#br0" timeOffset="12518.8962">6428 442 0,'-37'0'16,"37"36"15,0 36-31,0-35 16,0 35-16,0-35 16,0 35-16,0-36 15,0 37 16,0-146-31,0 37 16,0-36 0,0 35-16,0-35 15,0 35 1,0-35 0,0 36-16,37 36 31,-37 36-16,36-36-15,-36 72 0,36-72 16,1 37-16,-37 35 16,36-72-16,0 0 0,-36 37 15,36-37-15,1 72 0,-1-72 16,0 0 15,-72 0-15,36-72-1,-36 35 1,36-35 0,0 35-16,0-35 15,0 36 1,0-37 0,36 73-1</inkml:trace>
          <inkml:trace contextRef="#ctx0" brushRef="#br0" timeOffset="13131.1893">6863 442 0,'0'-73'16,"0"146"0,36-73-16,1 0 15,-1 0 1,0 36-16,1 36 16,-1-72-16,0 0 15,-36 37-15,0 35 16,36-72-16,-36 37 15,0 35-15,-36-72 16,36 36-16,-36-36 16,0 0-16,36 73 15,-37-73-15,1 0 16,0 0-16,-1 0 16</inkml:trace>
          <inkml:trace contextRef="#ctx0" brushRef="#br0" timeOffset="12831.409">6899 442 0,'-36'-73'0,"36"146"62,0-37-46,0 36-16,0-35 16,0 35-1,0-35-15,36-37 0,-36 72 0,0-36 31,0-72 1,0-36-17</inkml:trace>
        </inkml:traceGroup>
        <inkml:traceGroup>
          <inkml:annotationXML>
            <emma:emma xmlns:emma="http://www.w3.org/2003/04/emma" version="1.0">
              <emma:interpretation id="{8138A7EE-624B-448F-88D6-51BD6F2CF80F}" emma:medium="tactile" emma:mode="ink">
                <msink:context xmlns:msink="http://schemas.microsoft.com/ink/2010/main" type="inkWord" rotatedBoundingBox="14330,326 19154,287 19160,1111 14336,1150"/>
              </emma:interpretation>
              <emma:one-of disjunction-type="recognition" id="oneOf3">
                <emma:interpretation id="interp15" emma:lang="en-US" emma:confidence="0.5">
                  <emma:literal>SIMPLIFYING</emma:literal>
                </emma:interpretation>
                <emma:interpretation id="interp16" emma:lang="en-US" emma:confidence="0">
                  <emma:literal>Simplifying</emma:literal>
                </emma:interpretation>
                <emma:interpretation id="interp17" emma:lang="en-US" emma:confidence="0">
                  <emma:literal>SlmpriF41NG</emma:literal>
                </emma:interpretation>
              </emma:one-of>
            </emma:emma>
          </inkml:annotationXML>
          <inkml:trace contextRef="#ctx0" brushRef="#br0" timeOffset="14579.4703">8024 151 0,'0'73'15,"-36"-73"17,36-73 30,-36 37-46,-1 36-1,37-73-15,-36 73 16,36-36-16,-36 36 0,0 0 16,-1 0-1,1 0-15,0 0 16,-1 36-16,1 37 15,36-37 17,0 37-32,36-73 15,1 0-15,-1 36 16,0-36-16,1 73 16,-1-73-16,0 0 0,0 36 15,1-36 1,-1 73-16,0-73 15,1 36-15,-37 36 16,36-72-16,-36 37 16,36-37-16,-36 72 15,-36-72-15,36 37 16,-36-37-16,-1 0 16,1 0-16,0 0 15,-1 0 1,1 0-16,0 0 0,0 0 15,36-37-15,-37 37 0,1 0 16,0 0-16,-1-72 16,37 35-1</inkml:trace>
          <inkml:trace contextRef="#ctx0" brushRef="#br0" timeOffset="14923.1803">8423 224 0,'-36'0'31,"36"36"0,0 37-15,0-37-16,0 37 15,0-37-15,0 36 0,0-35 16,0 35-16,0-35 16,0 35-1,36-144 16</inkml:trace>
          <inkml:trace contextRef="#ctx0" brushRef="#br0" timeOffset="15610.7039">8786 333 0,'-36'0'16,"0"0"-1,36 36 1,-37 37 0,37-37-16,0 36 15,0-35-15,0 35 0,0-35 16,0 35-16,37-72 31,-37-72-15,0 35-1,0-35 1,0 35-16,0-35 16,0 36-16,0-37 15,0 37-15,36 72 47,-36 37-31,0-37-16,0 36 15,36-72-15,-36 37 16,0 35 0,37-72-16,-1 0 31,-36-72-31,0 35 15,36 37-15,-36-72 16,36 72-16,-36-36 0,37-37 16,-37 37-16,36 36 15,-36-73-15,0 37 16,0 72 0,0 37-1,0-37 1,0 37-16,0-37 15,0 36-15,0 37 16</inkml:trace>
          <inkml:trace contextRef="#ctx0" brushRef="#br0" timeOffset="16110.7056">9185 260 0,'0'-36'0,"0"72"16,0 37-1,0-37 1,37-36-16,-37 73 0,0-37 15,0 36-15,0-35 16,0 35 0,0-35-1,0-74 17,-37 37-17,37-72-15,0 35 0,0-35 16,0 36-1,0-37-15,37 37 0,-37-37 16,0 37-16,36 36 0,-36-73 16,36 73-1,1 0-15,-1 0 16,0 73 0,0-37-1,-36 37-15,0-37 16,-36 37-1,0-73 1,0 0 0,-1 0-16,1 0 15,36-73 17</inkml:trace>
          <inkml:trace contextRef="#ctx0" brushRef="#br0" timeOffset="16485.6984">9730 224 0,'-37'0'0,"37"36"63,0 37-63,0-37 15,-36-36 1,36 73-16,0-37 16,0 36-16,0-35 31,0 35-31,36-72 31,1 0-15,-1-72-16,0 72 15,1-37-15,-1 37 16,0 0 0</inkml:trace>
          <inkml:trace contextRef="#ctx0" brushRef="#br0" timeOffset="16798.2245">10093 260 0,'0'73'62,"0"-37"-46,0 37 0,-37-73-16,37 36 0,0 36 15,0-35-15,0 35 16,37-72 15</inkml:trace>
          <inkml:trace contextRef="#ctx0" brushRef="#br0" timeOffset="17204.4624">10310 260 0,'37'-36'31,"-1"36"-16,0 0-15,0 0 16,1 0-16,-37-73 0,36 73 16,0 0-16,1-36 0,-1 36 15</inkml:trace>
          <inkml:trace contextRef="#ctx0" brushRef="#br0" timeOffset="17063.8447">10419 333 0,'0'-73'0,"0"146"16,-36-73 0,36 36-1,0 37-15,0-37 16,0 36-16,0-35 16,0 35-1,0-144 16,0 35-15</inkml:trace>
          <inkml:trace contextRef="#ctx0" brushRef="#br0" timeOffset="17407.6347">10383 369 0,'0'73'0,"36"-73"31,0 0-15,1 0-1,-1 0 1,0 0-16,1 0 15</inkml:trace>
          <inkml:trace contextRef="#ctx0" brushRef="#br0" timeOffset="17657.6037">10818 224 0,'-36'36'47,"72"37"-47,-36-37 15,0 37-15,37-73 0,-37 36 16,36-36-16,-36 72 16,36-72-16,0-72 15,-36 36 1,37 36-16</inkml:trace>
          <inkml:trace contextRef="#ctx0" brushRef="#br0" timeOffset="17876.3318">11072 224 0,'-36'0'16,"36"36"-16,0 37 15,0-37 1,-36 37-16,36-37 15,0 36-15,-37-72 0,37 37 16,0 35-16,-36-72 0,36 37 16,0 35-16,0-36 15,36-72 17,1-36-17</inkml:trace>
          <inkml:trace contextRef="#ctx0" brushRef="#br0" timeOffset="18127.8271">11363 333 0,'-37'0'16,"1"0"15,36 36-16,0 37-15,-36-37 0,36 36 32,0-35-32,0 35 0,0-35 15,0-74 17</inkml:trace>
          <inkml:trace contextRef="#ctx0" brushRef="#br0" timeOffset="18633.3887">11617 333 0,'-37'0'16,"37"36"0,-36 37-1,36-37 1,0 36-16,0-35 15,0 35-15,-36-72 16,36 37 0,0-74 15,36 37-31,-36-72 16,0 35-16,0-35 15,0 36-15,36-37 16,-36 37-1,37 36-15,-37-73 16,36 146-16,0-37 31,-36 37-31,0-37 0,36-36 16,-36 72-16,37-35 0,-1 35 16,0-72-1,-36 37-15,37-37 16,-37-37-1,36-72 17,-36 37-17,0 36-15,0-37 0,0 37 16,0-37-16,36 73 16,-36-36-16</inkml:trace>
          <inkml:trace contextRef="#ctx0" brushRef="#br0" timeOffset="18953.6437">12306 260 0,'0'-36'16,"-36"36"-1,-1 0 1,37 36-16,-36-36 0,36 73 0,-36-73 31,0 36-31,36 37 0,-37-73 16,37 36-16,-36 36 0,72-35 16,-36 35-16,37-72 15,-1 0-15,-36 37 0,36-37 16,0 0-16,1 0 15,-1 0-15,-36-37 16,36 37-16,-36-72 16,0 35-16</inkml:trace>
          <inkml:trace contextRef="#ctx0" brushRef="#br0" timeOffset="19188.0213">12233 478 0,'-36'0'15,"0"0"1,72 0-1,0 0-15,1-36 16,-1 36 0,0 0-16,1 0 0,-1 0 15,0 0 1,-36 36 0,0 36-16,-36-72 0,36 37 15,0 35-15,0-35 16,0 35-16</inkml:trace>
        </inkml:traceGroup>
        <inkml:traceGroup>
          <inkml:annotationXML>
            <emma:emma xmlns:emma="http://www.w3.org/2003/04/emma" version="1.0">
              <emma:interpretation id="{4360363F-C280-4E38-9D11-00773F79B5D1}" emma:medium="tactile" emma:mode="ink">
                <msink:context xmlns:msink="http://schemas.microsoft.com/ink/2010/main" type="inkWord" rotatedBoundingBox="19623,327 23145,299 23151,1087 19630,1116"/>
              </emma:interpretation>
              <emma:one-of disjunction-type="recognition" id="oneOf4">
                <emma:interpretation id="interp18" emma:lang="en-US" emma:confidence="0.5">
                  <emma:literal>RADICALS</emma:literal>
                </emma:interpretation>
                <emma:interpretation id="interp19" emma:lang="en-US" emma:confidence="0">
                  <emma:literal>RADICAL's</emma:literal>
                </emma:interpretation>
                <emma:interpretation id="interp20" emma:lang="en-US" emma:confidence="0">
                  <emma:literal>RADIALS</emma:literal>
                </emma:interpretation>
                <emma:interpretation id="interp21" emma:lang="en-US" emma:confidence="0">
                  <emma:literal>RADICAL</emma:literal>
                </emma:interpretation>
                <emma:interpretation id="interp22" emma:lang="en-US" emma:confidence="0">
                  <emma:literal>RADICAL]</emma:literal>
                </emma:interpretation>
              </emma:one-of>
            </emma:emma>
          </inkml:annotationXML>
          <inkml:trace contextRef="#ctx0" brushRef="#br0" timeOffset="19859.9206">12995 115 0,'0'36'32,"0"37"-32,0-37 15,0 37-15,-36-73 0,36 36 16,0 37-16,0-37 0,0 36 0,0-35 15,0 35-15,0-35 16,0 35-16,-36-72 31,36-72 1</inkml:trace>
          <inkml:trace contextRef="#ctx0" brushRef="#br0" timeOffset="20266.1561">12959 151 0,'0'-36'16,"36"36"-1,-36-73 1,37 73-16,-1 0 16,0 0-16,1-36 15,-1 36-15,0 0 0,0 0 16,1 36-16,-37 37 15,0-37 1,-37 37-16,37-37 16,-36-36-16,36 73 0,-36-37 15,0-36-15,36 73 0,-37-73 0,1 0 16,0 0 0,36 36-16,-37-36 0,37 72 15,37-72 16,-37 37-31,36-37 0,0 72 16,1-72-16,-1 0 16,0 0-16,0 0 15,1 37-15,-1-37 16,0 72 0,-36-144-1,37 72-15</inkml:trace>
          <inkml:trace contextRef="#ctx0" brushRef="#br0" timeOffset="20875.5394">13540 442 0,'0'36'16,"-37"-36"-16,74 0 16,-1 0-1,0 0-15,1 0 16,-1 0-16,0-36 0,0 36 16,1 0-16,-1 0 0,0 0 0,1 0 15</inkml:trace>
          <inkml:trace contextRef="#ctx0" brushRef="#br0" timeOffset="20719.2964">13612 333 0,'-36'0'0,"0"0"15,36 36 16,0 37-15,0-37-16,0 36 16,0-35-1,0 35-15,0-35 16,0 35 0,0-144-1,0 35 1,0-35-1,0 35-15,36-35 16,-36 36 0,36-37-16,-36 37 0,37 36 0,-1-73 15,-36 37-15,36 36 16,0 0-16,-36 36 16,37 37-16,-37-37 15,0 37-15,0-37 16,0 36-16,-37-35 15,37 35-15</inkml:trace>
          <inkml:trace contextRef="#ctx0" brushRef="#br0" timeOffset="21406.8324">14011 333 0,'0'-73'0,"0"37"16,37 72 31,-37 37-47,36-73 16,0 36-16,1 37 0,-1-73 15,0 36-15,0 36 16,1-72-16,-1 37 15,-36 35 1,-36-72 0,-1 0-1,1 0-15,0 37 16,0-37-16,-1 0 16,1 0-16,0 0 0,-1 0 15,74-37 16</inkml:trace>
          <inkml:trace contextRef="#ctx0" brushRef="#br0" timeOffset="21109.9371">14120 260 0,'-36'73'0,"0"-73"31,36 36-31,0 37 16,0-37-16,0 36 15,-37-72-15,37 37 0,0 35 32,0-144-1,0 35-15</inkml:trace>
          <inkml:trace contextRef="#ctx0" brushRef="#br0" timeOffset="21656.7941">14519 224 0,'-36'0'0,"36"36"16,-36 73 0,36-36-1,0-37-15,36 36 16,-36-35-16,0 35 0,0-35 31,-36-37-31,36-37 31</inkml:trace>
          <inkml:trace contextRef="#ctx0" brushRef="#br0" timeOffset="22000.5658">14955 333 0,'0'-73'16,"0"37"0,-36 36-1,-1 0 1,37 36-16,-36-36 16,36 73-16,-36-73 0,36 36 15,-37-36-15,37 73 0,-36-73 16,36 36-16,0 36 0,0-35 15,0 35-15,0-35 16,0 35-16,36-72 16,1 0-16,-1 0 15,0 0-15,1 0 16,-1 0-16,-36-72 16,36 72-16,-36-37 0,36 37 15</inkml:trace>
          <inkml:trace contextRef="#ctx0" brushRef="#br0" timeOffset="22469.3116">15245 260 0,'0'73'16,"-36"-73"-16,36 36 15,0 37 1,0-37-1,0 36-15,0-35 16,-36 35-16,36-35 16,0 35-1,0-144 17,0 35-17,0-35 1,0 35-16,36 37 15,-36-72-15,0 36 0,36 36 16,0-73-16,-36 37 0,37 36 16,-1 0-16,-36-73 15,36 73-15,1 0 16,-37 73-16,0-37 16,0 37-1,36-37-15,-36 36 0,0-35 16,0 35-16,0-35 15,0 35 1,0-144 15,0 35-15</inkml:trace>
          <inkml:trace contextRef="#ctx0" brushRef="#br0" timeOffset="22641.2088">15173 550 0,'0'37'16,"36"-37"15,0 0-31,-36-37 0,36 37 0,1 0 16,-1 0-16,0 0 0,1 0 15,-1 0-15,0 0 0,0-72 16</inkml:trace>
          <inkml:trace contextRef="#ctx0" brushRef="#br0" timeOffset="22953.6967">15826 333 0,'-37'0'31,"1"36"0,36 37-31,0-37 16,0 36-16,-36-72 16,36 37-16,0 35 15,0-35 1,0 35 0,36-72-16,-36-72 15,36 72 1,1 0-16,-1-37 15,0 37-15,1 0 16,-1 0 0,0 0-16</inkml:trace>
          <inkml:trace contextRef="#ctx0" brushRef="#br0" timeOffset="23406.8658">16334 333 0,'0'-73'0,"0"37"31,-37 36-31,1 0 16,0 0-16,0 0 15,-1 0 1,1 36-16,0-36 16,36 73-16,-37-73 15,74 36 1,-1-36 0,-36 73-16,36-73 0,1 0 15,-1 0-15,0 0 0,0 0 16,-36 36-16,37-36 0,-1 72 0,0-72 15,1 0-15,-37 37 16,0 35-16,0-35 31,0 35-31,-37-72 16,1 0-16,0 0 16,-1 0-16,1 0 15,0 0 1,0 0-1</inkml:trace>
        </inkml:traceGroup>
      </inkml:traceGroup>
    </inkml:traceGroup>
    <inkml:traceGroup>
      <inkml:annotationXML>
        <emma:emma xmlns:emma="http://www.w3.org/2003/04/emma" version="1.0">
          <emma:interpretation id="{6F410A9C-3EB8-44DC-8C0F-D278ECBFEA3C}" emma:medium="tactile" emma:mode="ink">
            <msink:context xmlns:msink="http://schemas.microsoft.com/ink/2010/main" type="paragraph" rotatedBoundingBox="2462,2333 14759,2034 14783,3037 2487,33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17BBAE-76B8-42B3-B560-0CB3622DCB62}" emma:medium="tactile" emma:mode="ink">
              <msink:context xmlns:msink="http://schemas.microsoft.com/ink/2010/main" type="line" rotatedBoundingBox="2462,2333 14759,2034 14783,3037 2487,3336">
                <msink:destinationLink direction="with" ref="{F4E12052-F9D1-42E6-87BE-52084D22C6F3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B6062859-CD99-407C-9B49-D30FFC4C68B9}" emma:medium="tactile" emma:mode="ink">
                <msink:context xmlns:msink="http://schemas.microsoft.com/ink/2010/main" type="inkWord" rotatedBoundingBox="2462,2333 4961,2272 4985,3261 2486,3322"/>
              </emma:interpretation>
              <emma:one-of disjunction-type="recognition" id="oneOf5">
                <emma:interpretation id="interp23" emma:lang="en-US" emma:confidence="1">
                  <emma:literal>THREE</emma:literal>
                </emma:interpretation>
                <emma:interpretation id="interp24" emma:lang="en-US" emma:confidence="0">
                  <emma:literal>TItREE</emma:literal>
                </emma:interpretation>
                <emma:interpretation id="interp25" emma:lang="en-US" emma:confidence="0">
                  <emma:literal>T1tREE</emma:literal>
                </emma:interpretation>
                <emma:interpretation id="interp26" emma:lang="en-US" emma:confidence="0">
                  <emma:literal>T/tREE</emma:literal>
                </emma:interpretation>
                <emma:interpretation id="interp27" emma:lang="en-US" emma:confidence="0">
                  <emma:literal>T\tREE</emma:literal>
                </emma:interpretation>
              </emma:one-of>
            </emma:emma>
          </inkml:annotationXML>
          <inkml:trace contextRef="#ctx0" brushRef="#br0" timeOffset="46224.7973">-3841 2183 0,'0'37'109,"0"35"-93,0-36-16,0 37 0,0-37 15,0 37-15,0-37 16,36 37-16,-36-37 0,0 37 15,0-37-15,36 36 0,-36-35 16,0 35 0</inkml:trace>
          <inkml:trace contextRef="#ctx0" brushRef="#br0" timeOffset="46615.4393">-4204 2183 0,'-36'0'0,"72"0"16,0 0 15,1 0-15,-1-72-16,0 72 0,0 0 15,1-37-15,-1 37 0,0 0 0,1 0 16,35 0-16,-36-72 0,1 72 0,-1 0 15,0 0-15,1 0 0,-1 0 0,0 0 16,0 0 0,1 0-1</inkml:trace>
          <inkml:trace contextRef="#ctx0" brushRef="#br0" timeOffset="47412.3461">-3333 2292 0,'0'36'63,"0"37"-63,0-37 0,0 37 15,0-37-15,0 37 0,0-37 16,0 37-16,36-37 16,-36 36-16,0-35 15,0 35-15</inkml:trace>
          <inkml:trace contextRef="#ctx0" brushRef="#br0" timeOffset="47849.816">-3369 2728 0,'36'0'31,"0"0"-15,0 0 0,1 0-16,-1-73 15,0 73-15,-36-36 0</inkml:trace>
          <inkml:trace contextRef="#ctx0" brushRef="#br0" timeOffset="47662.3151">-3115 2292 0,'-37'0'31,"37"36"-15,0 37-16,0-37 15,0 37-15,0-37 16,0 37-16,0-37 0,0 37 16,0-37-16,37-36 15,-37 72-15,0-35 16,-37-37-1</inkml:trace>
          <inkml:trace contextRef="#ctx0" brushRef="#br0" timeOffset="48423.1076">-2789 2401 0,'-36'0'16,"0"36"0,36 37-1,0-37-15,0 37 16,0-37-16,0 37 0,36-37 15,-36 36-15,0-35 16,0 35 15,-36-72-31,36-72 16,0 35 0,-37-35-16,37 36 15,37-37-15,-37 37 16,0-37-16,0 37 0,36-37 15,-36 37-15,36-37 16,-36 37-16,36 36 0,-36-72 16,37 72-16,-1 0 15,-36 72-15,36-72 16,-36 36 0,0 37-16,0-37 15,-36-36-15,36 73 0,-36-73 16,36 36-16,-37-36 15,37 73-15,-36-73 0,0 36 32,72 37-32,0-73 15,1 36 1,-1-36 0,-36 72-16,36-72 0,1 0 15,-1 0-15,0 0 16,-36 37-1,36-37-15</inkml:trace>
          <inkml:trace contextRef="#ctx0" brushRef="#br0" timeOffset="49073.1534">-2499 2728 0,'37'0'15,"-1"0"1,0 0-1,1 0-15,-1 0 0,-36-73 16,36 73-16,0-36 0,1 36 16,-1 0-16</inkml:trace>
          <inkml:trace contextRef="#ctx0" brushRef="#br0" timeOffset="48721.0016">-2390 2328 0,'0'73'16,"-36"-73"-16,36 36 15,-36 37-15,36-37 16,0 37-16,0-37 16,0 37-16,0-37 0,36 36 15,0-35 1,1-37-16,-1 0 15,0 0-15,37-109 32</inkml:trace>
          <inkml:trace contextRef="#ctx0" brushRef="#br0" timeOffset="48891.8697">-2390 2328 0,'-36'0'16,"72"0"-1,-36-36 1,37 36-16,-1 0 0,0 0 16,0 0-16,-36-72 15,37 72-15</inkml:trace>
          <inkml:trace contextRef="#ctx0" brushRef="#br0" timeOffset="49293.3847">-1991 2401 0,'0'36'16,"-36"-36"-1,36 73-15,-36 145 32,72-110-17,-36-71-15,36-37 16,-36 72-16,37-72 0,-1 0 16,0 0-1,1 0-15,-37-72 0,36 72 0,0-37 16,0 37-1</inkml:trace>
          <inkml:trace contextRef="#ctx0" brushRef="#br0" timeOffset="49512.1368">-1991 2510 0,'-36'0'0,"36"-73"16,0 37 0,36 36-16,1 0 15,-1 0-15,0 0 16,1-73-16,-1 73 0,0 0 16,-36-36-16,36 36 0</inkml:trace>
          <inkml:trace contextRef="#ctx0" brushRef="#br0" timeOffset="49715.3103">-1991 2655 0,'37'0'15,"-1"0"1,0 0-1,1 0-15,-1 0 16,-36-36-16,36 36 16</inkml:trace>
        </inkml:traceGroup>
        <inkml:traceGroup>
          <inkml:annotationXML>
            <emma:emma xmlns:emma="http://www.w3.org/2003/04/emma" version="1.0">
              <emma:interpretation id="{30C597FD-3495-49E8-BF26-2E49E17764FE}" emma:medium="tactile" emma:mode="ink">
                <msink:context xmlns:msink="http://schemas.microsoft.com/ink/2010/main" type="inkWord" rotatedBoundingBox="5674,2326 8110,2266 8131,3133 5696,3193"/>
              </emma:interpretation>
              <emma:one-of disjunction-type="recognition" id="oneOf6">
                <emma:interpretation id="interp28" emma:lang="en-US" emma:confidence="0">
                  <emma:literal>RULES</emma:literal>
                </emma:interpretation>
                <emma:interpretation id="interp29" emma:lang="en-US" emma:confidence="0">
                  <emma:literal>Rules</emma:literal>
                </emma:interpretation>
                <emma:interpretation id="interp30" emma:lang="en-US" emma:confidence="0">
                  <emma:literal>RUES</emma:literal>
                </emma:interpretation>
                <emma:interpretation id="interp31" emma:lang="en-US" emma:confidence="0">
                  <emma:literal>Rulers</emma:literal>
                </emma:interpretation>
                <emma:interpretation id="interp32" emma:lang="en-US" emma:confidence="0">
                  <emma:literal>Runes</emma:literal>
                </emma:interpretation>
              </emma:one-of>
            </emma:emma>
          </inkml:annotationXML>
          <inkml:trace contextRef="#ctx0" brushRef="#br0" timeOffset="50137.1632">-938 2111 0,'0'72'31,"-37"-35"-15,37 35-16,0 37 15,-36-73-15,36 37 0,0-37 16,0 37-16,0-37 16,0 37-16,0-37 0,0 36 15,0-35 1,0-74 0,36 37-1</inkml:trace>
          <inkml:trace contextRef="#ctx0" brushRef="#br0" timeOffset="50559.022">-938 2111 0,'0'-37'16,"36"37"15,0-72-31,1 72 16,-1 0-16,0 0 15,0 0-15,1 72 16,-1-72-16,-36 37 16,0 35-16,0-35 15,-36-37-15,36 72 16,-37-72-16,37 36 16,-36 37-16,0-73 0,0 0 15,36 36-15,-37-36 0,37 73 0,-36-73 16,0 0-16,36 36 15,-37 37-15,74-73 16,-37 36-16,36-36 16,-36 73-16,36-73 15,1 0-15,-1 0 16,0 0-16,-36 36 0,36-36 0,1 0 16,-37 72-16,36-72 0,0 0 15,1 0 1,-1 0-1</inkml:trace>
          <inkml:trace contextRef="#ctx0" brushRef="#br0" timeOffset="51027.7863">-394 2292 0,'-36'36'16,"36"37"-1,0-37 1,0 37-16,36-37 0,-36 37 16,0-37-1,36 37-15,-36-37 16,37-36-16,-37 72 0,36-72 15,0 0-15,-36-72 16,36 72-16,-36-36 16,37 36-16,-37-73 0,36 73 15,-36-36-15,0-37 0,36 37 16,-36-37-16,0 37 16,0-37-16,0 37 0,37 36 15,-37-72-15,-37 72 16,37 72-16,0-36 15,0 37-15,0-37 16,0 37-16,0-37 16,37 37-16,-37-37 15,0 37 1,36-73 0</inkml:trace>
          <inkml:trace contextRef="#ctx0" brushRef="#br0" timeOffset="51277.7809">187 2220 0,'0'72'15,"0"-36"1,-37 37-1,37-37 1,0 37-16,0-37 16,0 37-16,0-37 0,0 37 15,37-73-15,-1 0 16,0 36 0,0-36-16,1-36 15,-1 36-15,0 0 16</inkml:trace>
          <inkml:trace contextRef="#ctx0" brushRef="#br0" timeOffset="51543.4084">622 2220 0,'-36'72'0,"-1"-72"0,1 0 15,36 36 1,0 37-16,0-37 16,0 37-16,0-37 15,0 37-15,36-73 0,-36 36 16,37-36-16,-37 73 16,36-73-16,0 0 15,1 0-15,-1 0 16,0 0-1,0 0-15</inkml:trace>
          <inkml:trace contextRef="#ctx0" brushRef="#br0" timeOffset="51934.0572">513 2401 0,'-36'36'0,"36"37"16,36-73 0,0 0-1,1 0-15,-1 0 16,0 0-16,-36-73 0,37 73 15,-1 0-15,0-36 0,0 36 16</inkml:trace>
          <inkml:trace contextRef="#ctx0" brushRef="#br0" timeOffset="51746.5375">586 2220 0,'36'-37'32,"0"37"-17,1 0-15,-1 0 16,0 0 0,0-72-16</inkml:trace>
          <inkml:trace contextRef="#ctx0" brushRef="#br0" timeOffset="52262.1618">1311 2183 0,'0'-72'16,"-36"72"-16,0 0 15,0 0-15,-1 0 16,1 72-16,0-72 16,-1 0-16,1 0 15,0 37-15,36 35 16,36-72 0,-36 36-16,36-36 0,-36 73 15,37-73-15,-1 0 0,0 0 16,1 36-16,-1-36 0,-36 73 0,36-73 15,0 0-15,73 109 32,-145 0-17,0-109-15,-1 0 16,1 0-16,0 0 16,0 0-16,-1 0 0,1 0 15</inkml:trace>
        </inkml:traceGroup>
        <inkml:traceGroup>
          <inkml:annotationXML>
            <emma:emma xmlns:emma="http://www.w3.org/2003/04/emma" version="1.0">
              <emma:interpretation id="{83E2FB27-2E7A-448C-85AB-63FFDE5B16E9}" emma:medium="tactile" emma:mode="ink">
                <msink:context xmlns:msink="http://schemas.microsoft.com/ink/2010/main" type="inkWord" rotatedBoundingBox="8987,2504 9972,2480 9986,3074 9001,3098"/>
              </emma:interpretation>
              <emma:one-of disjunction-type="recognition" id="oneOf7">
                <emma:interpretation id="interp33" emma:lang="en-US" emma:confidence="0">
                  <emma:literal>of</emma:literal>
                </emma:interpretation>
                <emma:interpretation id="interp34" emma:lang="en-US" emma:confidence="0">
                  <emma:literal>or</emma:literal>
                </emma:interpretation>
                <emma:interpretation id="interp35" emma:lang="en-US" emma:confidence="0">
                  <emma:literal>Of</emma:literal>
                </emma:interpretation>
                <emma:interpretation id="interp36" emma:lang="en-US" emma:confidence="0">
                  <emma:literal>of'</emma:literal>
                </emma:interpretation>
                <emma:interpretation id="interp37" emma:lang="en-US" emma:confidence="0">
                  <emma:literal>off</emma:literal>
                </emma:interpretation>
              </emma:one-of>
            </emma:emma>
          </inkml:annotationXML>
          <inkml:trace contextRef="#ctx0" brushRef="#br0" timeOffset="53895.6852">2400 2183 0,'36'0'16,"-72"0"-1,0 0 32,-1 0-31,37 37-16,0 35 15,-36-72-15,36 36 16,0 182 0,0-145-1,73 36 1,-37-109-16,0 0 0,1 0 16,-1 0-16,0 0 0,0-73 15,1 73-15,-37-36 0,36 36 0,-36-73 16,0 37-16,36 36 0,-36-73 15,-36 37-15,36-37 16,0 37-16,-36 36 16,36-72-16,-37 72 0,37-37 0,-36 37 15,0 0 1,0 0-16,-1 0 16,74 0 15</inkml:trace>
          <inkml:trace contextRef="#ctx0" brushRef="#br0" timeOffset="54520.7373">2872 2401 0,'-37'36'0,"37"37"16,-36-73-16,72 0 16,-36 36-16,37-36 15,-1 0-15,0 0 16,1 0-16,-37-36 0,36 36 16,0 0-16,0 0 0,1 0 15,-1-73-15,0 73 16,1 0-16,-37-36 0,36 36 0</inkml:trace>
          <inkml:trace contextRef="#ctx0" brushRef="#br0" timeOffset="54348.8085">2908 2183 0,'0'37'16,"0"35"-1,-36-36 1,36 37 0,0-37-16,0 37 0,0-37 15,0 37-15,0-37 16,0 37-16,0-37 16,36-36-1,-72 0 1,36-36-16,0-37 15,-37 37 1,37-73 0,-36 36-16,36 37 15,0-37-15,0 37 16,36 36 0,1 0-1,-1-72-15,0 72 16,1 0-16,-1 0 15,0 0-15,0 0 16,1 0-16</inkml:trace>
        </inkml:traceGroup>
        <inkml:traceGroup>
          <inkml:annotationXML>
            <emma:emma xmlns:emma="http://www.w3.org/2003/04/emma" version="1.0">
              <emma:interpretation id="{2CCC4B6D-ADB6-42DA-9BDD-33504012F4A8}" emma:medium="tactile" emma:mode="ink">
                <msink:context xmlns:msink="http://schemas.microsoft.com/ink/2010/main" type="inkWord" rotatedBoundingBox="10608,2177 14760,2076 14783,3037 10632,3138"/>
              </emma:interpretation>
              <emma:one-of disjunction-type="recognition" id="oneOf8">
                <emma:interpretation id="interp38" emma:lang="en-US" emma:confidence="1">
                  <emma:literal>RADICALS:</emma:literal>
                </emma:interpretation>
                <emma:interpretation id="interp39" emma:lang="en-US" emma:confidence="0">
                  <emma:literal>RA DECALS:</emma:literal>
                </emma:interpretation>
                <emma:interpretation id="interp40" emma:lang="en-US" emma:confidence="0">
                  <emma:literal>RADICAL S:</emma:literal>
                </emma:interpretation>
                <emma:interpretation id="interp41" emma:lang="en-US" emma:confidence="0">
                  <emma:literal>RA DEALS:</emma:literal>
                </emma:interpretation>
                <emma:interpretation id="interp42" emma:lang="en-US" emma:confidence="0">
                  <emma:literal>RADICAL s:</emma:literal>
                </emma:interpretation>
              </emma:one-of>
            </emma:emma>
          </inkml:annotationXML>
          <inkml:trace contextRef="#ctx0" brushRef="#br0" timeOffset="54786.3254">3997 2002 0,'0'72'47,"0"37"-47,-37 0 15,37 0-15,0 0 16,-36 0-16,36-73 16,0 37-16,0-37 15,0-72 1</inkml:trace>
          <inkml:trace contextRef="#ctx0" brushRef="#br0" timeOffset="55223.8107">3924 1893 0,'0'-36'16,"36"36"-16,1 0 15,-1 0 1,0 0-16,0 0 0,1 0 16,-1 0-16,0 0 0,1 0 15,-1 0-15,-36 36 0,36-36 16,-36 73-16,0-37 16,0 36-16,-36-72 15,36 37-15,-36-37 0,-1 72 16,1-72-16,0 0 0,36 37 15,-37-37-15,1 72 0,0-72 16,0 36-16,36 37 16,-37-73-16,37 36 15,37 37-15,-1-73 16,-36 36-16,36-36 16,0 73-16,1-73 0,-1 0 15,0 0-15,1 36 0,-1-36 16,0 0-16,0 0 15,1-36 17</inkml:trace>
          <inkml:trace contextRef="#ctx0" brushRef="#br0" timeOffset="55630.0654">4613 2074 0,'-36'0'0,"36"37"16,-36-37-16,36 72 15,0-35-15,0 35 16,0-36-16,0 37 0,0-37 16,0 37-16,0-37 15,0 37-15,0-146 47,0 37-31,0-37-16,0 37 15,36-37-15,-36 37 0,36-36 16,-36 35-16,37-35 0,-1 35 16,0 37-1,-36-72-15,37 72 0,-37 72 16,36-72-16,-36 37 0,0 35 15,36-72-15,-36 37 0,0 35 16,0-36-16,0 37 0,36-37 16,-36 37-16,0-37 15,0 37-15,-36-146 47</inkml:trace>
          <inkml:trace contextRef="#ctx0" brushRef="#br0" timeOffset="55786.3387">4613 2292 0,'-36'0'15,"72"0"17,1 0-32,-1 0 15,0 0-15,1 0 0,-1 0 16,0 0-16,0-72 0,1 72 15,-1 0-15</inkml:trace>
          <inkml:trace contextRef="#ctx0" brushRef="#br0" timeOffset="55989.4511">5158 2074 0,'-37'0'16,"1"37"15,36 35-31,0-35 0,0 35 15,0-36-15,0 37 16,0-37-16,0 37 0,0-37 16,36-36-1,-36-36 1</inkml:trace>
          <inkml:trace contextRef="#ctx0" brushRef="#br0" timeOffset="56270.7148">5049 1966 0,'36'36'15,"0"36"1,1-72-16,-1 0 16,-36 37-16,36-37 0,-36 72 0,37-72 15,-1 37-15,0 35 16,0-72-16,-36 36 0,37-36 15,-37 73-15,-182 36 63,146-109-63,0 0 16,-1 0-16,1 0 15,0 0 1,36-73-16</inkml:trace>
          <inkml:trace contextRef="#ctx0" brushRef="#br0" timeOffset="56536.3278">5593 2002 0,'0'-36'15,"0"72"-15,0 36 16,0-35 15,0 35-31,0-35 0,0 35 16,0-36-16,0 37 0,0-37 16,0 37-16,0-37 15,36-36 16,-36-36-31</inkml:trace>
          <inkml:trace contextRef="#ctx0" brushRef="#br0" timeOffset="56833.2005">6065 1966 0,'-36'0'0,"-37"0"32,37 0-17,-1 36-15,37 36 16,-36-72-16,36 37 0,-36 35 0,36 37 16,-36-73-1,36 37-15,36-37 0,-36 37 16,36-37-16,0 37 15,1-73-15,-1 0 16,0-73-16,1 73 0,-1 0 16,-36-36-16,36 36 0,0 0 0,1-73 15</inkml:trace>
          <inkml:trace contextRef="#ctx0" brushRef="#br0" timeOffset="57255.1342">6464 2002 0,'0'72'0,"-36"-72"16,-1 0 0,37 37-16,0 35 0,0-35 15,-36 35-15,36-36 16,0 37-16,0-37 16,0 37-16,0-37 15,0 37-15,0-146 31,0 37-15,36 36 0,-36-73-16,0 37 0,0-37 15,0 37-15,37 36 0,-37-72 16,0 35-16,36 37 0,-36-72 0,36 35 16,1 37-16,-37-72 0,36 72 15,0 0-15,0 72 16,1-35-1,-37 35-15,0 37 16,0-73 0,0 37-16,0-37 0,0 37 15,36-73-15,-36 36 0,0 37 16,0-146 15</inkml:trace>
          <inkml:trace contextRef="#ctx0" brushRef="#br0" timeOffset="57442.5962">6428 2220 0,'-37'0'16,"1"72"0,72-72-1,1 0 1,-1 0-16,0 0 15,1 0-15,-1 0 0,0 0 16,0-72-16,1 72 0,-1 0 0,0 0 16,1 0-16,-1-37 0</inkml:trace>
          <inkml:trace contextRef="#ctx0" brushRef="#br0" timeOffset="57786.3567">7045 2111 0,'0'-37'0,"-37"37"62,37 37-31,0 35-31,-36-35 16,36 35-16,0-36 16,0 37-16,0-37 15,-36 37-15,36-37 16,0 37-1,109-37 48,-73-36-63,0 0 16,0 0-16,-36-36 15,37 36-15,-1 0 16</inkml:trace>
          <inkml:trace contextRef="#ctx0" brushRef="#br0" timeOffset="58255.0901">7553 2183 0,'-37'0'0,"37"-72"16,-36 72 0,36-37-1,-36 37-15,-1 0 16,1 0-1,36 37-15,-36-37 0,36 72 16,-36-72-16,36 37 31,0 35-31,36-72 0,0 0 16,-36 36-16,36-36 16,-36 73-16,37-73 0,-1 0 0,0 36 15,-36 37-15,37-73 16,-1 0-16,0 36 0,-36 37 15,36-73-15,-36 36 16,-36 37 0,0-73-1,0 0-15,-1 0 16,37-73-16,-36 73 0,0-36 16,36-37-1</inkml:trace>
          <inkml:trace contextRef="#ctx0" brushRef="#br0" timeOffset="58645.7316">7988 2292 0,'-36'0'0,"36"36"15,0 37 1,36-73 0,0 0-1</inkml:trace>
          <inkml:trace contextRef="#ctx0" brushRef="#br0" timeOffset="58473.8533">7988 2002 0,'0'72'0,"36"-72"31,1 0 16</inkml:trace>
        </inkml:traceGroup>
      </inkml:traceGroup>
    </inkml:traceGroup>
    <inkml:traceGroup>
      <inkml:annotationXML>
        <emma:emma xmlns:emma="http://www.w3.org/2003/04/emma" version="1.0">
          <emma:interpretation id="{0DE5D9E5-8418-436E-A6B2-D33190664F43}" emma:medium="tactile" emma:mode="ink">
            <msink:context xmlns:msink="http://schemas.microsoft.com/ink/2010/main" type="paragraph" rotatedBoundingBox="2122,4041 32158,3253 32202,4910 2165,56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AF073B2-F579-4248-8884-B52FFF91EF52}" emma:medium="tactile" emma:mode="ink">
              <msink:context xmlns:msink="http://schemas.microsoft.com/ink/2010/main" type="inkBullet" rotatedBoundingBox="2122,4061 3824,4017 3867,5653 2165,5698"/>
            </emma:interpretation>
            <emma:one-of disjunction-type="recognition" id="oneOf9">
              <emma:interpretation id="interp43" emma:lang="en-US" emma:confidence="0">
                <emma:literal>#1)</emma:literal>
              </emma:interpretation>
              <emma:interpretation id="interp44" emma:lang="en-US" emma:confidence="0">
                <emma:literal>#l)</emma:literal>
              </emma:interpretation>
              <emma:interpretation id="interp45" emma:lang="en-US" emma:confidence="0">
                <emma:literal>#I)</emma:literal>
              </emma:interpretation>
              <emma:interpretation id="interp46" emma:lang="en-US" emma:confidence="0">
                <emma:literal>#i)</emma:literal>
              </emma:interpretation>
              <emma:interpretation id="interp47" emma:lang="en-US" emma:confidence="0">
                <emma:literal>#h)</emma:literal>
              </emma:interpretation>
            </emma:one-of>
          </emma:emma>
        </inkml:annotationXML>
        <inkml:trace contextRef="#ctx0" brushRef="#br1" timeOffset="74299.9218">-4567 4397 0,'36'0'31,"1"0"-31,-1 0 16,0 0-16,1-37 16,-1 37-16,0 0 0,0 0 15,1 0-15,-1 0 0,-36-72 0,36 72 16,1 0-16,-37-36 0,36 36 0</inkml:trace>
        <inkml:trace contextRef="#ctx0" brushRef="#br1" timeOffset="74534.2793">-4458 4687 0,'36'0'32,"1"0"-32,-1 0 15,0 0-15,0 0 16,1-73-16,-1 73 0,0-36 16,1 36-16,-1 0 0,0 0 15,0 0 1</inkml:trace>
        <inkml:trace contextRef="#ctx0" brushRef="#br1" timeOffset="73596.7508">-4349 3925 0,'-36'0'31,"72"36"32,-36 37-48,0-37 1,0 37-16,0-37 0,0 37 0,0-37 16,0 36-16,0 37 0,0 0 15,0-73-15,0 37 16,0-37-16,0 37 0,0-37 15,0 37-15,36-73 16,-36-73 0,0 37-1</inkml:trace>
        <inkml:trace contextRef="#ctx0" brushRef="#br1" timeOffset="74003.0252">-4204 3961 0,'0'-36'16,"0"72"46,0 37-46,0-37-16,0 37 15,0-37-15,0 37 0,0-37 16,0 36-16,0-35 0,36 35 16,-36-35-16,0 35 15,37-36-15,-37 37 16</inkml:trace>
        <inkml:trace contextRef="#ctx0" brushRef="#br1" timeOffset="74878.0146">-3660 3925 0,'0'36'78,"0"37"-78,0 36 16,0-73-16,0 37 0,0 35 16,0 1-16,37-109 15,-37 37-15,0 35 0,0-36 0,36 37 16,0-37-16,-36 37 16</inkml:trace>
        <inkml:trace contextRef="#ctx0" brushRef="#br1" timeOffset="88592.0963">-3224 3707 0,'-37'0'16,"74"0"31,-1 0-1,-36 37-46,36-37 0,-36 72 0,37-72 16,-37 36-16,36 37 0,0-37 16,-36 37-16,36-37 0,-36 37 15,37-37-15,-1 37 0,-36-37 0,36 36 16,-36-35-16,0 35 0,37-35 0,-37 35 16,0-36-16,0 37 0,0-37 0,0 37 15,0-37-15,0 37 0,-37-37 16,37 37-16,-36-37 15,36 36-15,-36-35 16,-1 35-16,1-72 31,36 37-31,-36-37 0,36 72 0,-36-72 0</inkml:trace>
      </inkml:traceGroup>
      <inkml:traceGroup>
        <inkml:annotationXML>
          <emma:emma xmlns:emma="http://www.w3.org/2003/04/emma" version="1.0">
            <emma:interpretation id="{7B09A7B7-1283-4C2B-9DCB-2F008706524D}" emma:medium="tactile" emma:mode="ink">
              <msink:context xmlns:msink="http://schemas.microsoft.com/ink/2010/main" type="line" rotatedBoundingBox="4600,3976 32158,3253 32188,4380 4630,5103"/>
            </emma:interpretation>
          </emma:emma>
        </inkml:annotationXML>
        <inkml:traceGroup>
          <inkml:annotationXML>
            <emma:emma xmlns:emma="http://www.w3.org/2003/04/emma" version="1.0">
              <emma:interpretation id="{D498F8ED-03F5-47E9-8985-AB000A444692}" emma:medium="tactile" emma:mode="ink">
                <msink:context xmlns:msink="http://schemas.microsoft.com/ink/2010/main" type="inkWord" rotatedBoundingBox="4606,4172 5681,4143 5704,4991 4628,5019"/>
              </emma:interpretation>
              <emma:one-of disjunction-type="recognition" id="oneOf10">
                <emma:interpretation id="interp48" emma:lang="en-US" emma:confidence="0.5">
                  <emma:literal>No</emma:literal>
                </emma:interpretation>
                <emma:interpretation id="interp49" emma:lang="en-US" emma:confidence="0">
                  <emma:literal>NO</emma:literal>
                </emma:interpretation>
                <emma:interpretation id="interp50" emma:lang="en-US" emma:confidence="0">
                  <emma:literal>No.</emma:literal>
                </emma:interpretation>
                <emma:interpretation id="interp51" emma:lang="en-US" emma:confidence="0">
                  <emma:literal>Nog</emma:literal>
                </emma:interpretation>
                <emma:interpretation id="interp52" emma:lang="en-US" emma:confidence="0">
                  <emma:literal>Now</emma:literal>
                </emma:interpretation>
              </emma:one-of>
            </emma:emma>
          </inkml:annotationXML>
          <inkml:trace contextRef="#ctx0" brushRef="#br1" timeOffset="89795.2155">-2027 4034 0,'36'0'62,"-36"36"1,0 37-63,0-37 0,0 37 0,0-37 0,0 36 31,0-35-31,0 35 0,0-35 0,0 35 0,0-36 16,0 37-16,0-146 31,0 37-16,0-36 1,0 35-16,0-35 31,0 35-31,-36-71 0,36 35 0,0 37 0,0-37 16,0 37-16,-36 36 0,36-73 0,0 37 16,0-37-16,-36 73 15,36 73 1,36-37 15,109 255 0,-109-291-31,-36 36 0,37 36 0,-1-72 16,-36 37-16,36 35 0,0-72 0,-36 37 16,37 35-16,-1-72 15,-36 36-15,36-36 0,-36 73 0,37-73 16,-37-73 15,0 37-31,0-36 16,0 35-16,0-35 15,-37 35-15,37-35 0,-36 36 16,36-73-16,-36 109 0,36-73 16,0 37-16,-37 36 15,37-73-15,0 146 16</inkml:trace>
          <inkml:trace contextRef="#ctx0" brushRef="#br1" timeOffset="90197.2197">-1156 4070 0,'0'-36'0,"-36"36"15,-1 0 1,37 36-16,0 37 16,-36-73-16,36 36 0,0 37 15,-36-73-15,36 36 31,0 36-31,0-35 0,36 35 0,-36-35 16,36-37-16,-36 72 16,37-72-16,-1 0 0,0 0 0,1 0 15,-1 0-15,-36-72 16,36 72-16,-36-37 16,0-35-1,0 35-15,-36-35 0,36 36 16,-36-37-16,36 37 15,-37 36-15,37-73 0,-36 37 16</inkml:trace>
        </inkml:traceGroup>
        <inkml:traceGroup>
          <inkml:annotationXML>
            <emma:emma xmlns:emma="http://www.w3.org/2003/04/emma" version="1.0">
              <emma:interpretation id="{65206156-2A54-4F6E-9CDB-59373E7F7785}" emma:medium="tactile" emma:mode="ink">
                <msink:context xmlns:msink="http://schemas.microsoft.com/ink/2010/main" type="inkWord" rotatedBoundingBox="6302,4084 11013,3960 11035,4785 6323,4909"/>
              </emma:interpretation>
              <emma:one-of disjunction-type="recognition" id="oneOf11">
                <emma:interpretation id="interp53" emma:lang="en-US" emma:confidence="0.5">
                  <emma:literal>RADICANDS</emma:literal>
                </emma:interpretation>
                <emma:interpretation id="interp54" emma:lang="en-US" emma:confidence="0">
                  <emma:literal>RADICAND's</emma:literal>
                </emma:interpretation>
                <emma:interpretation id="interp55" emma:lang="en-US" emma:confidence="0">
                  <emma:literal>RADICAND'S</emma:literal>
                </emma:interpretation>
                <emma:interpretation id="interp56" emma:lang="en-US" emma:confidence="0">
                  <emma:literal>RADICAND</emma:literal>
                </emma:interpretation>
                <emma:interpretation id="interp57" emma:lang="en-US" emma:confidence="0">
                  <emma:literal>RADICAND'</emma:literal>
                </emma:interpretation>
              </emma:one-of>
            </emma:emma>
          </inkml:annotationXML>
          <inkml:trace contextRef="#ctx0" brushRef="#br1" timeOffset="90494.1159">-358 3961 0,'-36'0'16,"36"73"-1,0-37 1,0 37-16,0-37 15,36 37-15,-36-37 0,0 36 16,0-35-16,0 35 16,0-35-16,0 35 15</inkml:trace>
          <inkml:trace contextRef="#ctx0" brushRef="#br1" timeOffset="90884.7236">-394 3925 0,'36'0'0,"-36"-73"16,37 73 0,-1 0-16,0-36 0,0 36 15,1 0-15,-1 0 16,0 0-16,1 0 0,-37 36 15,0 37 1,0-37 0,-37 37-16,1-73 0,0 36 15,36 37-15,-37-73 0,1 0 16,36 36-16,-36-36 0,36 73 0,-36-73 16,72 0 15,-36 36-16,36-36-15,0 72 16,1-72-16,-1 0 0,0 0 16,1 0-16,-1 37 15,0-37-15,0 0 16,-36 72 0,37-72-16</inkml:trace>
          <inkml:trace contextRef="#ctx0" brushRef="#br1" timeOffset="91509.7453">187 4252 0,'-37'0'0,"37"36"16,37-36-1,-1 0-15,0 0 16,0 0-16,1-36 16,-1 36-16,0 0 0,1 0 15</inkml:trace>
          <inkml:trace contextRef="#ctx0" brushRef="#br1" timeOffset="91337.8734">223 3925 0,'-36'0'0,"36"36"16,0 37-16,-37 36 31,37 0-31,37-73 16,-37 36-16,0-35 15,0 35-15,0-35 16,36-37-16,-36-37 31,0-35-15,0 35-16,0-35 15,0 36-15,0-37 0,0 37 16,36-37-16,-36 37 0,0-37 16,0 37-16,36 36 0,-36-73 0,37 37 15,-1 36-15,0 0 16,-36 36-16,0 37 16,37-73-16,-37 36 0,0 37 15,0 36-15,36-109 0,-36 36 16,0 37-16,0-37 0,36 36 15,-36-35 1,0 35-16,0-144 31</inkml:trace>
          <inkml:trace contextRef="#ctx0" brushRef="#br1" timeOffset="92025.3765">622 3816 0,'36'36'15,"1"-36"17,-1 73-32,0-73 15,0 0-15,-36 36 0,37-36 0,-1 73 16,0-73-16,1 36 0,-37 37 15,36-73-15,-36 36 0,0 37 0,36-73 16,-36 36-16,0 36 16,-36-72-16,36 37 0,0 35 15,-36-72-15,-1 0 0,1 0 16,0 37-16,-1-37 16,1 0-16,0 0 15,0 0-15,-1 0 16</inkml:trace>
          <inkml:trace contextRef="#ctx0" brushRef="#br1" timeOffset="91744.1409">695 3816 0,'0'36'15,"-37"-36"-15,37 73 0,0-37 16,0 37-16,37-37 15,-37 37-15,0-37 16,0 37-16,0-37 16,0 36-16,36-72 31</inkml:trace>
          <inkml:trace contextRef="#ctx0" brushRef="#br1" timeOffset="92306.6283">1311 3816 0,'-36'0'16,"36"36"-16,36 37 15,-36-37 1,37 37-16,-37-37 16,0 37-16,36-73 0,-36 36 15,0 37-15,0-37 16,0 36-16,-36-72 15,36 37-15</inkml:trace>
          <inkml:trace contextRef="#ctx0" brushRef="#br1" timeOffset="92634.7397">1892 3816 0,'-36'0'15,"36"-72"-15,-37 72 16,37-37-16,-36 37 16,36 37-16,-36-37 0,36 72 15,-36-72-15,-1 36 16,37 37-16,-36-73 0,36 36 15,-36 146 1,108-37 15,-35-73-31,-1-72 0,0 0 16,0 0-16,1 0 16,-1-72-16,0 72 15,-36-36-15,37 36 0</inkml:trace>
          <inkml:trace contextRef="#ctx0" brushRef="#br1" timeOffset="93259.7464">2182 4179 0,'-36'0'0,"36"73"0,-36-73 16,-1 0 0,74 0-16,-1 0 15,0 0 1,1 0-16,-1 0 0,-36-73 16,36 73-16,0 0 0,-36-36 0,37 36 15,-1 0-15</inkml:trace>
          <inkml:trace contextRef="#ctx0" brushRef="#br1" timeOffset="93072.2562">2219 3816 0,'-37'0'16,"37"36"-1,0 37 1,0-37-16,-36 37 15,36-37-15,0 37 16,0 36-16,0-73 16,0 36-16,0-35 15,0-74 17,0-35-17,0 36 1,0-37-16,36 37 15,-36-37-15,0 37 0,37 36 16,-37-73-16,36 37 0,0-37 16,0 73-1,1 73-15,-1-73 16,-36 36-16,0 37 0,0-37 16,36 37-16,-36-37 15,0 37-15,37-37 16,-37 36-16,36-72 47</inkml:trace>
          <inkml:trace contextRef="#ctx0" brushRef="#br1" timeOffset="93822.2658">2799 3961 0,'0'-36'16,"-36"36"-1,36 36-15,0 37 16,0-37-1,0 37-15,0-37 0,0 37 16,0-37 0,0 36-16,0-35 15,0 35-15,-36-72 0,36-72 32,0 35-17,-37 37-15,37-72 16,0 36-16,0-73 15,0 36 1,0 37-16,0-37 0,0 37 16,37 36-16,-1 0 15,0 0 1,0 36-16,-36 37 16,37-73-16,-37 109 0,36-109 15,-36 36-15,36 37 0,1-73 16,-37 36-16,36 36 0,0-72 15,-36 37-15,36 35 16,1-72 0,-37-72-1,0 35 1,0-35-16,0 36 16,0-37-16,0 37 15,0-37-15,0 37 0,0-37 16,0 37-16,0-37 31</inkml:trace>
          <inkml:trace contextRef="#ctx0" brushRef="#br1" timeOffset="94369.1472">3343 3744 0,'0'-37'0,"37"37"31,-1 37-15,0 35-16,1-72 16,-1 36-16,-36 37 15,36-73-15,-36 36 0,36 37 0,1-73 16,-37 36-16,36 37 0,-36-37 16,36 37-16,1-37 15,-37 36-15,-37-35 31,1-37-31,0 0 16,-1 0-16,1 0 16,0 0-16,0-37 15,-1 37-15,1 0 16,36-72-16,0 36 16</inkml:trace>
          <inkml:trace contextRef="#ctx0" brushRef="#br1" timeOffset="94088.8907">3452 3816 0,'0'36'32,"0"37"-17,-36-73-15,36 36 0,0 37 16,0-37-16,0 37 0,0-37 16,-36 37-16,36-37 15,0 36-15,0-144 63</inkml:trace>
          <inkml:trace contextRef="#ctx0" brushRef="#br1" timeOffset="94728.5218">4214 3816 0,'-36'0'0,"0"0"16,-1 0-16,1 0 15,0 0-15,0 0 16,-1 0-16,1 0 0,-37 0 31,73 36-15,0 37-16,37-73 15,-1 36-15,0 37 16,1-73-16,-1 0 0,0 0 16,0 36-16,1 37 0,-1-73 15,0 36-15,1-36 0,-1 73 16,0-73-16,-36 36 0,0 36 15,-36-35 1,0-37 0,-1 72-16,1-72 0,0 0 15,-1 0-15,1 0 0,36-72 16,-36 72-16</inkml:trace>
        </inkml:traceGroup>
        <inkml:traceGroup>
          <inkml:annotationXML>
            <emma:emma xmlns:emma="http://www.w3.org/2003/04/emma" version="1.0">
              <emma:interpretation id="{3F636CAA-BEBC-4B36-B6E5-AE05E3AEED3B}" emma:medium="tactile" emma:mode="ink">
                <msink:context xmlns:msink="http://schemas.microsoft.com/ink/2010/main" type="inkWord" rotatedBoundingBox="11596,4034 13532,3984 13553,4752 11617,4803"/>
              </emma:interpretation>
              <emma:one-of disjunction-type="recognition" id="oneOf12">
                <emma:interpretation id="interp58" emma:lang="en-US" emma:confidence="0.5">
                  <emma:literal>HAVE</emma:literal>
                </emma:interpretation>
                <emma:interpretation id="interp59" emma:lang="en-US" emma:confidence="0">
                  <emma:literal>HAVRE</emma:literal>
                </emma:interpretation>
                <emma:interpretation id="interp60" emma:lang="en-US" emma:confidence="0">
                  <emma:literal>HAUTE</emma:literal>
                </emma:interpretation>
                <emma:interpretation id="interp61" emma:lang="en-US" emma:confidence="0">
                  <emma:literal>HAVES</emma:literal>
                </emma:interpretation>
                <emma:interpretation id="interp62" emma:lang="en-US" emma:confidence="0">
                  <emma:literal>HAVEN</emma:literal>
                </emma:interpretation>
              </emma:one-of>
            </emma:emma>
          </inkml:annotationXML>
          <inkml:trace contextRef="#ctx0" brushRef="#br1" timeOffset="96548.8251">4940 4252 0,'-36'0'16,"72"0"0,0 0-1,1 0-15,-1 0 16,0 0-16,-36-73 15,36 73-15,37-36 16</inkml:trace>
          <inkml:trace contextRef="#ctx0" brushRef="#br1" timeOffset="96142.5734">4904 3816 0,'36'0'15,"-36"36"63,0 182-62,0-145-16,0-37 16,36 37-16,-36-37 15,0 36-15,0-35 16,0 35-16,0-144 31</inkml:trace>
          <inkml:trace contextRef="#ctx0" brushRef="#br1" timeOffset="96376.9622">5194 3707 0,'0'37'15,"0"35"1,0-36-1,0 37-15,36-37 16,-36 37-16,0-37 16,0 37-16,0-37 15,0 37-15,0-37 0,0 36 16,0-35 0,-36-37-1</inkml:trace>
          <inkml:trace contextRef="#ctx0" brushRef="#br1" timeOffset="96986.3412">5484 3816 0,'-36'0'32,"36"36"-32,0 37 15,0-37-15,0 37 0,0 36 16,0-73-16,0 37 16,0-37-16,0 36 0,0-35 15,0 35 1,0-144-1,0 35 1,36 37 0,-36-72-16,0 36 0,0-37 15,0 37-15,37 36 0,-37-109 0,36 36 16,-36 37-16,36 36 0,-36-73 16,36 73-16,-36-36 0,37 36 15,-37 36-15,36 37 16,-36-37-1,0 37-15,0-37 0,0 37 0,0-37 16,36 37-16,-36-37 16,0 36-16,0-35 15</inkml:trace>
          <inkml:trace contextRef="#ctx0" brushRef="#br1" timeOffset="97162.594">5484 4252 0,'37'0'32,"-1"-73"-32,0 73 0,0-36 15,1 36-15,-1 0 16,0 0-16,1-73 15</inkml:trace>
          <inkml:trace contextRef="#ctx0" brushRef="#br1" timeOffset="97490.7122">5992 3852 0,'-36'0'16,"36"73"-1,0-37 1,0 37-16,36-37 16,-36 37-16,37-37 15,-37 37-15,36-73 0,-36 36 16,36 36-16,0-72 16,1-72 15,-37 36-16,36 36-15,-36-73 16,0 37-16,36 36 0,-36-73 0,0 37 16,37 36-16,-37-73 0,0 37 0,36-37 15,-36 37 1</inkml:trace>
          <inkml:trace contextRef="#ctx0" brushRef="#br1" timeOffset="97740.7441">6609 3816 0,'-36'0'0,"36"36"16,-36 37 0,36-37-16,0 37 15,-37-37-15,37 37 16,0-37-16,0 37 0,0-37 15,0 36-15,37-72 16,-1 0 0,0 0-16,0 0 0,1 0 15,-1 0-15,0-72 0,1 36 16,-1 36 0</inkml:trace>
          <inkml:trace contextRef="#ctx0" brushRef="#br1" timeOffset="97928.2129">6573 3852 0,'-36'0'15,"-1"0"-15,74 0 32,-37-36-32,36 36 0,0 0 15,0 0-15,1 0 16,-1-72-16,0 72 0,1 0 15,-37-37-15,36 37 0</inkml:trace>
          <inkml:trace contextRef="#ctx0" brushRef="#br1" timeOffset="98084.464">6573 3925 0,'-36'36'0,"36"37"15,-37-73-15,37 36 16,182-72 31,-146 36-47,0 0 0,1-73 15,-1 73-15,-36-36 0</inkml:trace>
        </inkml:traceGroup>
        <inkml:traceGroup>
          <inkml:annotationXML>
            <emma:emma xmlns:emma="http://www.w3.org/2003/04/emma" version="1.0">
              <emma:interpretation id="{78CA1144-D702-44CE-9F2A-DD7A894A6129}" emma:medium="tactile" emma:mode="ink">
                <msink:context xmlns:msink="http://schemas.microsoft.com/ink/2010/main" type="inkWord" rotatedBoundingBox="14025,3842 17629,3748 17650,4563 14047,4658"/>
              </emma:interpretation>
              <emma:one-of disjunction-type="recognition" id="oneOf13">
                <emma:interpretation id="interp63" emma:lang="en-US" emma:confidence="0.5">
                  <emma:literal>PERFECT</emma:literal>
                </emma:interpretation>
                <emma:interpretation id="interp64" emma:lang="en-US" emma:confidence="0">
                  <emma:literal>PERTEST</emma:literal>
                </emma:interpretation>
                <emma:interpretation id="interp65" emma:lang="en-US" emma:confidence="0">
                  <emma:literal>PERFECTS</emma:literal>
                </emma:interpretation>
                <emma:interpretation id="interp66" emma:lang="en-US" emma:confidence="0">
                  <emma:literal>PERFECTO</emma:literal>
                </emma:interpretation>
                <emma:interpretation id="interp67" emma:lang="en-US" emma:confidence="0">
                  <emma:literal>PERFECTA</emma:literal>
                </emma:interpretation>
              </emma:one-of>
            </emma:emma>
          </inkml:annotationXML>
          <inkml:trace contextRef="#ctx0" brushRef="#br1" timeOffset="98600.1071">7444 3707 0,'-37'0'16,"37"37"-1,0 35-15,0-36 16,0 37-16,0-37 15,0 37-15,0-37 0,0 37 16,0-37-16,0 37 16,-36-73 15,36-73-15,0 37-16,-36 36 0,36-73 15,0 37-15,0-37 16,0 37-16,0-37 15,0 37-15,36-36 0,-36 35 16,36 37-16,-36-72 0,37 35 16,-1 37-16,0 0 15,1-72-15,-1 72 0,0 0 16,0 0-16,-36 72 16,37-72-16,-37 37 15,0 35-15,0-35 0,-37 35 16,1-36-1,-36 37 1,-1-37 0,37-36-16,36-36 0,-37 36 15</inkml:trace>
          <inkml:trace contextRef="#ctx0" brushRef="#br1" timeOffset="99241.5057">7843 3816 0,'-36'0'0,"-1"36"15,37 37-15,-36-73 0,72 0 32,1 0-32,-1 0 15,0 0-15,0 0 0,1 0 0,-1-73 16,0 73-16,1 0 0,-1-36 16</inkml:trace>
          <inkml:trace contextRef="#ctx0" brushRef="#br1" timeOffset="98897.7516">7915 3635 0,'0'-37'15,"0"74"-15,-36-37 16,36 72-16,-36-72 0,36 37 15,0 35-15,-36-72 0,36 36 16,0 37-16,-37-73 0,37 36 0,0 37 16,0-37-16,0 37 0,37-73 15,-37 36-15,36 37 16,0-73-16,0 0 16,1 0-16,-1 0 15,-36-73-15,36 73 0,-36-36 0,37 36 16</inkml:trace>
          <inkml:trace contextRef="#ctx0" brushRef="#br1" timeOffset="99069.6278">7952 3635 0,'-37'0'0,"74"0"31,-37-37-31,36 37 15,0 0-15,1 0 16,-1 0-16,0 0 0</inkml:trace>
          <inkml:trace contextRef="#ctx0" brushRef="#br1" timeOffset="99748.6993">8423 3707 0,'-36'0'0,"0"0"16,36 37-16,0 35 15,-36-72-15,36 36 0,0 37 16,0-37-16,0 37 16,-37-37-16,37 37 0,0-37 31,0-72 0,37 36-31,-37-73 16,0 37-16,0-37 15,0 37-15,0-37 0,0 37 16,36 36-16,-36-72 0,0 35 16,36 37-16,0-72 0,1 35 0,-1-35 15,0 72-15,1-36 0,-1 36 16,0 0-16,37 36 31,-73 36-31,0-35 16,0 35-16,-37-72 0,1 0 15,36 37-15,-36 35 0,0-72 0,-1 0 16,1 36-16,0-36 0,36 73 0,-37-73 16,1 0-16,36 36 0,-36-36 15,0 73-15,72-73 31,-36 36-31,36-36 0,0 0 0,-36 73 16,37-73-16,-1 0 0,0 0 0,1 0 16,-1 0-16,0 0 15,0 0-15,1 0 0,-1 0 16,0 0 0</inkml:trace>
          <inkml:trace contextRef="#ctx0" brushRef="#br1" timeOffset="100350.3498">8859 3744 0,'0'72'0,"-36"-72"0,36 36 15,0 37-15,36-73 16,0 0-1,0 0-15,1 0 16,-1 0-16,0 0 16,1 0-16,-37-73 0,36 73 15,0-36-15,0 36 0</inkml:trace>
          <inkml:trace contextRef="#ctx0" brushRef="#br1" timeOffset="100147.278">8859 3707 0,'0'-72'16,"0"35"0,36 37-1,0 0 1,1 0-16,-1 0 16,0-72-16,1 72 0,-37-36 15,36 36-15</inkml:trace>
          <inkml:trace contextRef="#ctx0" brushRef="#br1" timeOffset="99991.0013">8895 3707 0,'0'-72'16,"0"144"0,0-35-1,0 35-15,0-36 0,0 37 16,0-37-16,0 37 0,0-37 15,0 37-15,0-37 32,0-72-17,0-37 17</inkml:trace>
          <inkml:trace contextRef="#ctx0" brushRef="#br1" timeOffset="100584.7359">9476 3635 0,'-37'0'0,"1"72"31,0-35-15,36 35-16,0-36 16,0 37-16,-36-73 0,36 36 15,0 37-15,36-73 16,-36 36-16,181-36 47,-181-36-47,37 36 15</inkml:trace>
          <inkml:trace contextRef="#ctx0" brushRef="#br1" timeOffset="100975.3565">9439 3744 0,'0'72'0,"-36"-72"0,36 36 31,36-36-31,1 0 16,-1 0-16,0 0 15,1-36-15,-1 36 0,0 0 16</inkml:trace>
          <inkml:trace contextRef="#ctx0" brushRef="#br1" timeOffset="100787.8539">9476 3598 0,'-37'0'0,"74"0"47,-1 0-32,0 0-15,1 0 16,-1 0-16,-36-72 0,36 72 0,0 0 15</inkml:trace>
          <inkml:trace contextRef="#ctx0" brushRef="#br1" timeOffset="101272.233">10274 3707 0,'-36'-72'0,"-1"35"16,1 37-16,0 0 16,0 0-16,-1 0 15,1 37-15,0 35 16,-1-72-16,37 37 15,-36 35-15,36-36 0,-36 37 16,72-37 0,-36 37-16,36-73 0,-36 36 15,37-36-15,-37 73 0,36-73 16,0 0-16,1 0 0,-1 0 16,0 0-16,0 0 0,1 0 15,-1-73-15,0 37 0,1 36 16</inkml:trace>
          <inkml:trace contextRef="#ctx0" brushRef="#br1" timeOffset="101678.4868">10419 3707 0,'36'0'31,"1"0"-31,-1 0 16,0 0-16,1 0 0,-1 0 15,0 0-15,0 0 0,1 0 0,-1 0 16,0 0-16,1-72 15,-1 72-15,-36-37 0,36 37 0</inkml:trace>
          <inkml:trace contextRef="#ctx0" brushRef="#br1" timeOffset="101506.6102">10709 3707 0,'-36'0'15,"36"37"1,0 35-16,-36-72 15,36 36-15,0 37 0,0-37 16,0 37-16,0-37 16,0 37-16,0-37 15,0 37-15,0-146 32,0 37-32,-36 36 15</inkml:trace>
        </inkml:traceGroup>
        <inkml:traceGroup>
          <inkml:annotationXML>
            <emma:emma xmlns:emma="http://www.w3.org/2003/04/emma" version="1.0">
              <emma:interpretation id="{92513283-9113-440A-8B62-08815B5020CC}" emma:medium="tactile" emma:mode="ink">
                <msink:context xmlns:msink="http://schemas.microsoft.com/ink/2010/main" type="inkWord" rotatedBoundingBox="17988,3815 21215,3731 21236,4549 18010,4634"/>
              </emma:interpretation>
              <emma:one-of disjunction-type="recognition" id="oneOf14">
                <emma:interpretation id="interp68" emma:lang="en-US" emma:confidence="0.5">
                  <emma:literal>SQUARE</emma:literal>
                </emma:interpretation>
                <emma:interpretation id="interp69" emma:lang="en-US" emma:confidence="0">
                  <emma:literal>SQUARED</emma:literal>
                </emma:interpretation>
                <emma:interpretation id="interp70" emma:lang="en-US" emma:confidence="0">
                  <emma:literal>SQUARER</emma:literal>
                </emma:interpretation>
                <emma:interpretation id="interp71" emma:lang="en-US" emma:confidence="0">
                  <emma:literal>SQUARES</emma:literal>
                </emma:interpretation>
                <emma:interpretation id="interp72" emma:lang="en-US" emma:confidence="0">
                  <emma:literal>•QUAKE</emma:literal>
                </emma:interpretation>
              </emma:one-of>
            </emma:emma>
          </inkml:annotationXML>
          <inkml:trace contextRef="#ctx0" brushRef="#br1" timeOffset="102647.2489">11725 3526 0,'0'-36'0,"-36"36"47,0 0-47,0 0 15,-1 0-15,1 0 0,0 0 16,-1 36-16,1 36 15,0-72-15,0 0 0,-1 37 0,37 35 16,-36-72-16,36 37 16,0 35-16,36-72 15,1 0 1,-1 0-16,0 0 0,0 0 0,1 0 16,-1 0-16,0 0 15,1 0-15,-1 0 0,0 0 0,-36 36 16,36-36-16,1 0 0,-37 73 0,-37 72 47,1-145-47,36 73 0,-36-73 15,0 0-15,-1 0 0,1 0 16,0 0 0,-1 0-16,1 0 0,0 0 15,36-73 1</inkml:trace>
          <inkml:trace contextRef="#ctx0" brushRef="#br1" timeOffset="103069.1253">12161 3635 0,'-36'0'0,"36"-37"0,-37 37 15,1 0 17,0 0-32,36 37 15,-37 35-15,1-35 0,36 35 16,0-36-16,0 37 0,0-37 16,0 37-16,0-37 0,0 37 15,36-73-15,-36 36 0,37 37 0,-1-73 16,0 0-16,1 0 15,-1 0-15,0 0 16,-36-73-16,36 73 0,-36-36 0,37-37 16,-37 37-1,0-37-15,0 37 0,0-37 16,0 37-16,-37-36 16,37 35-16,-36 37 0,36-72 15,-36 35-15,0 37 16,-1 0-16,1 37 31</inkml:trace>
          <inkml:trace contextRef="#ctx0" brushRef="#br1" timeOffset="103366.0172">12088 3961 0,'37'0'47,"-37"73"-47,36-73 16,-36 36-1,36-36-15,-36 73 0,36-73 16,1 36 0,-37 37-16,36-73 15,-36 36 1</inkml:trace>
          <inkml:trace contextRef="#ctx0" brushRef="#br1" timeOffset="103881.6484">12524 3635 0,'0'72'47,"0"-35"-32,0 35-15,0-36 0,0 37 16,0-37-16,36 37 16,-36-37-16,36 37 15,1-73 1,-1 0-1,0 0 1,0-73-16,-36 37 16,37 36-16,-37-73 15,0 37-15,36 36 16,-36-73-16,0 37 0,0-36 16,0 35-16,0-35 15,0 35-15,0 74 16,0 35-1,0 37 1,-36-73-16,36 37 0,0-37 16,0 37-16,0-37 0,0 37 15,36-73-15,-36 36 0,0 37 16,0-146 15</inkml:trace>
          <inkml:trace contextRef="#ctx0" brushRef="#br1" timeOffset="104319.1709">13104 3598 0,'0'37'16,"-36"35"-16,36-35 15,0 35 1,0-36-16,0 37 0,0-37 16,0 37-16,0-37 0,0 37 15,36-73 1,-36-73 15,0 37-15,0-37-16,37 73 15,-37-36-15,0-73 0,36 109 16,-36-72-16,0 35 0,36 37 16,-36-72-16,36 35 0,1 37 15,-1 0 1,-36 37 0,36 35-16,-36-35 15,37 35-15,-37-36 0,0 37 16,0-37-16,0 37 0,-37-37 15,37 37 1,-36-73 0</inkml:trace>
          <inkml:trace contextRef="#ctx0" brushRef="#br1" timeOffset="104491.0137">13141 3925 0,'36'0'31,"0"0"-31,0 0 16,1 0-16,-37-73 16,36 73-16,0-36 0</inkml:trace>
          <inkml:trace contextRef="#ctx0" brushRef="#br1" timeOffset="105084.7689">13685 3635 0,'-36'0'0,"-1"72"16,37-35-1,0 35-15,-36-72 16,36 109-16,0-73 15,0 37-15,0-37 0,0 37 16,36-73-16,-36 36 0,0-72 47,-36 36-31,36-73-16,0 37 0,0-37 15,0 37-15,36 36 16,-36-73-16,0 37 0,37-36 0,-37 35 15,36 37-15,-36-72 0,36 35 0,0 37 16,1-72-16,-1 36 16,0 36-16,1 0 15,-1 0-15,0 0 16,-36 36-16,0 36 16,-36-72-16,36 37 15,-36-37-15,36 72 0,-37-72 0,1 0 16,0 37-16,-1 35 0,1-72 15,0 0-15,36 36 16,-36-36-16,36 73 0,0-37 31,36-36-31,0 73 0,0-73 16,1 0-16,-1 0 0,0 0 16,1 0-16,-1 0 15,0 0-15,0 0 0,1 0 16,-1 0 15</inkml:trace>
          <inkml:trace contextRef="#ctx0" brushRef="#br1" timeOffset="105310.7662">14265 3635 0,'-36'0'16,"0"0"-16,0 0 0,36 72 0,-37-35 16,37 35-1,0-36-15,0 37 16,37-73-16,-37 36 0,0 37 0,36-73 16,-36 36-16,36 37 0,0-73 15,1 0-15,-1 0 16,0 0-16,1 0 15,-1-73 1</inkml:trace>
          <inkml:trace contextRef="#ctx0" brushRef="#br1" timeOffset="105685.7817">14193 3816 0,'-36'0'16,"72"0"-16,-36 36 16,36-36-1,0 0-15,-36 73 0,37-73 16,-1 0-16,0 0 0,1 0 15,-1-73-15,0 73 16,0-36-16</inkml:trace>
          <inkml:trace contextRef="#ctx0" brushRef="#br1" timeOffset="105498.2851">14193 3526 0,'0'72'16,"36"-72"0,0 0-16,1 0 15,-1 0-15,0 0 16,1 0-16,-1 0 0,-36-72 16</inkml:trace>
        </inkml:traceGroup>
        <inkml:traceGroup>
          <inkml:annotationXML>
            <emma:emma xmlns:emma="http://www.w3.org/2003/04/emma" version="1.0">
              <emma:interpretation id="{8A6594D1-D34F-454A-A241-F33F2C77DB94}" emma:medium="tactile" emma:mode="ink">
                <msink:context xmlns:msink="http://schemas.microsoft.com/ink/2010/main" type="inkWord" rotatedBoundingBox="21760,3772 25272,3680 25293,4481 21781,4573"/>
              </emma:interpretation>
              <emma:one-of disjunction-type="recognition" id="oneOf15">
                <emma:interpretation id="interp73" emma:lang="en-US" emma:confidence="0.5">
                  <emma:literal>FACTORS</emma:literal>
                </emma:interpretation>
                <emma:interpretation id="interp74" emma:lang="en-US" emma:confidence="0">
                  <emma:literal>FACTOR</emma:literal>
                </emma:interpretation>
                <emma:interpretation id="interp75" emma:lang="en-US" emma:confidence="0">
                  <emma:literal>FACTORY</emma:literal>
                </emma:interpretation>
                <emma:interpretation id="interp76" emma:lang="en-US" emma:confidence="0">
                  <emma:literal>F~ACT0125</emma:literal>
                </emma:interpretation>
                <emma:interpretation id="interp77" emma:lang="en-US" emma:confidence="0">
                  <emma:literal>FACTOR*</emma:literal>
                </emma:interpretation>
              </emma:one-of>
            </emma:emma>
          </inkml:annotationXML>
          <inkml:trace contextRef="#ctx0" brushRef="#br1" timeOffset="106810.7812">15789 3526 0,'-36'0'0,"36"72"0,-36-72 16,36 37-16,0 35 0,0-35 16,0 35-16,0-36 15,0 37-15,-36-73 0,36 36 16,0 37-16,0 36 62,0-182-46,0 37-16,0-37 16,0 37-16,36-37 15,-36 37-15,36-36 0,-36 35 16,36-35-16,-36 35 0,37 37 0,-1-72 0,-36 36 15,36 36-15,1 0 16,-1 0-16,0 36 16,-36 36-1,0 37-15,0-72 16,0 35-16,0-36 0,0 37 16,0-37-16,0 37 0,0-37 31,0-72-16,-36 36 1</inkml:trace>
          <inkml:trace contextRef="#ctx0" brushRef="#br1" timeOffset="106982.6638">15753 3852 0,'-36'0'16,"36"73"-1,36-73 1,0-73-16,1 73 16,-1 0-16,0 0 15,1 0-15,-1 0 0,-36-36 16,36 36-16,0 0 0,1 0 0</inkml:trace>
          <inkml:trace contextRef="#ctx0" brushRef="#br1" timeOffset="107279.5446">16515 3635 0,'0'-37'15,"-36"37"1,36-72-16,-36 36 31,36 72-31,-37-36 0,37 72 16,-36-72-16,0 37 15,36 35-15,-37-72 0,37 37 0,0 35 16,-36-72-16,36 36 16,0 37-16,36-73 0,-36 36 15,37 37-15,-1-73 0,0 0 16,1 0-16,-1 0 16,0 0-16,0 0 0,1 0 15,-1-73-15,0 73 16,-36-36-16,37 36 0</inkml:trace>
          <inkml:trace contextRef="#ctx0" brushRef="#br1" timeOffset="107529.5358">17023 3526 0,'-36'0'0,"36"72"16,-36-72-16,36 37 15,0 35-15,0-35 16,0 35-16,0-36 16,0 37-16,0-37 15,0 37-15,0-146 63</inkml:trace>
          <inkml:trace contextRef="#ctx0" brushRef="#br1" timeOffset="107717.038">16769 3490 0,'36'0'31,"1"0"-31,-1 0 16,0 0-16,1 0 0,-1 0 15,0 36-15,0-36 0,1 0 16,-1-36-16,0 36 0,1 0 16,-1 0-16,0 0 15,0 0-15</inkml:trace>
          <inkml:trace contextRef="#ctx0" brushRef="#br1" timeOffset="108037.3751">17459 3490 0,'-37'0'31,"37"36"-31,-36 36 0,0-35 16,36 35-16,-37-72 16,37 37-16,-36 35 0,36-36 15,0 37-15,0-37 0,0 37 16,36-73-16,1 36 16,-1-36-16,0 0 15,1 0-15,-1-36 16,0 36-16,0-73 15,-36 37-15,37 36 0,-37-73 16,0 37-16,0-36 0,0 35 16,0-35-16,-37 35 15,1 37-15,0-72 16,0 72 0,-1 0-16,37-36 0,-36 36 15,72 0 16</inkml:trace>
          <inkml:trace contextRef="#ctx0" brushRef="#br1" timeOffset="108302.5882">17858 3490 0,'-37'0'16,"37"36"-16,-36 36 16,0-35-16,36 35 15,0-35-15,-36 35 0,36-36 16,0 37-16,0-37 0,0 37 16,0-146 46,0 37-62,36 36 0</inkml:trace>
          <inkml:trace contextRef="#ctx0" brushRef="#br1" timeOffset="106357.6511">15100 3744 0,'0'72'0,"-36"-72"15,36 36 1,36-36-16,-36 73 15,36-73-15,1 0 16,-1-73-16,0 73 16,0 0-16,-36-36 0,37 36 15,-1 0-15,0-72 16</inkml:trace>
          <inkml:trace contextRef="#ctx0" brushRef="#br1" timeOffset="105967.0378">15136 3490 0,'0'36'15,"0"36"-15,0-35 16,0 35-16,0-35 16,0 35-16,0-36 0,0 37 15,0-37-15,0 37 0,0-37 16,0 37-16,0-37 15,0 37-15,-36-146 32,36 37-17</inkml:trace>
          <inkml:trace contextRef="#ctx0" brushRef="#br1" timeOffset="106154.5443">15100 3598 0,'0'-72'16,"36"72"-16,1 0 16,-1 0-1,0-36-15,0 36 0,1 0 16,-1 0-16,0 0 16,1 0-1</inkml:trace>
          <inkml:trace contextRef="#ctx0" brushRef="#br1" timeOffset="108677.587">17785 3417 0,'0'-36'31,"36"36"-31,1 0 16,-1 0-16,0 0 16,1 0-16,-1 36 0,0-36 15,0 73-15,1-73 16,-1 0-16,-36 36 16,0 36-16,-36-72 15,-1 0 1,37 37-16,-36-37 0,0 0 0,0 72 15,-1 255 64,74-327-64,-1 0-15,0 0 0,0 0 16,1 0-16,-1 0 15,-36-73-15,36 73 16</inkml:trace>
          <inkml:trace contextRef="#ctx0" brushRef="#br1" timeOffset="109083.8503">18547 3417 0,'-36'-36'0,"0"36"16,-1 0-1,1 0-15,0 0 16,-1 0-16,37 36 0,-36-36 0,36 73 16,-36-73-16,0 0 15,36 36-15,0 36 16,36-35-1,-36 35-15,36-72 0,0 0 16,-36 37-16,37 35 0,-1-72 16,0 36-16,1-36 0,-37 73 15,36-73-15,0 0 0,-36 36 0,36 37 16,-72-37 15,0-36-31,0 0 16,-1 0-16,-108-36 47</inkml:trace>
          <inkml:trace contextRef="#ctx0" brushRef="#br1" timeOffset="110833.9014">18039 3598 0,'0'37'0,"-36"-37"31,36 72 78,-36-72-31,36 37-62,-37-37 0,37 72-1,-36-72 1,0 0 0,-1 0 15,1 0 31,36 36-62</inkml:trace>
        </inkml:traceGroup>
        <inkml:traceGroup>
          <inkml:annotationXML>
            <emma:emma xmlns:emma="http://www.w3.org/2003/04/emma" version="1.0">
              <emma:interpretation id="{2E14636B-6EAD-41C3-9853-46B4AE0D3EE1}" emma:medium="tactile" emma:mode="ink">
                <msink:context xmlns:msink="http://schemas.microsoft.com/ink/2010/main" type="inkWord" rotatedBoundingBox="26220,3674 28539,3613 28558,4342 26240,4403"/>
              </emma:interpretation>
              <emma:one-of disjunction-type="recognition" id="oneOf16">
                <emma:interpretation id="interp78" emma:lang="en-US" emma:confidence="0.5">
                  <emma:literal>OTHER</emma:literal>
                </emma:interpretation>
                <emma:interpretation id="interp79" emma:lang="en-US" emma:confidence="0">
                  <emma:literal>OTHERS</emma:literal>
                </emma:interpretation>
                <emma:interpretation id="interp80" emma:lang="en-US" emma:confidence="0">
                  <emma:literal>Otter</emma:literal>
                </emma:interpretation>
                <emma:interpretation id="interp81" emma:lang="en-US" emma:confidence="0">
                  <emma:literal>otter</emma:literal>
                </emma:interpretation>
                <emma:interpretation id="interp82" emma:lang="en-US" emma:confidence="0">
                  <emma:literal>OTTER</emma:literal>
                </emma:interpretation>
              </emma:one-of>
            </emma:emma>
          </inkml:annotationXML>
          <inkml:trace contextRef="#ctx0" brushRef="#br1" timeOffset="113958.8816">19636 3381 0,'-37'0'15,"37"36"1,0 37 0,-36-73-16,36 36 15,0 36-15,-36-72 16,36 37-16,0 35 0,0-35 16,0 35-16,0-36 0,36 37 15,0-37 1,1 37-1,-1-73-15,0 0 16,-36-73-16,37 73 16,-37-36-16,36 36 0,-36-73 15,0 37-15,0-36 16,0 35 0,-36 37-16,36-72 15,0 35-15,-37 37 0,37-72 16,-36 72-16,36-36 0,-36 36 0,-1 0 15,1 0 1,0 0 0,36 36-1</inkml:trace>
          <inkml:trace contextRef="#ctx0" brushRef="#br1" timeOffset="114443.2517">19817 3526 0,'0'-36'0,"36"36"32,1 0-32,-37 36 15,36-36-15,0 0 0,1 0 0,35 0 16,-36 0-16,1 0 0,-1 0 15,0 0-15,1 0 0,-1 0 16,0-36-16,0 36 0,1 0 0,-1 0 16,0 0-16</inkml:trace>
          <inkml:trace contextRef="#ctx0" brushRef="#br1" timeOffset="114224.5027">20035 3490 0,'-36'0'16,"36"36"15,0 36-31,0-35 0,0 35 16,0-35-16,0 35 15,0-36-15,0 37 0,0-37 16,36 37-16,-72-37 16,36-72 15</inkml:trace>
          <inkml:trace contextRef="#ctx0" brushRef="#br1" timeOffset="114662.0183">20507 3417 0,'-37'327'78,"37"-255"-78,-36-72 16,36 36-16,0 37 0,0-37 16,0 37-1</inkml:trace>
          <inkml:trace contextRef="#ctx0" brushRef="#br1" timeOffset="115083.9114">20507 3816 0,'36'0'47,"0"0"-47,0 0 0,1-72 15,144 35 17</inkml:trace>
          <inkml:trace contextRef="#ctx0" brushRef="#br1" timeOffset="114912.0168">20797 3381 0,'-36'36'31,"36"37"-31,0-37 16,0 36-16,0-35 0,0 35 15,0 37-15,0-73 16,0 37-16,0-37 16,0 37-16,-37-73 31</inkml:trace>
          <inkml:trace contextRef="#ctx0" brushRef="#br1" timeOffset="115677.6379">20978 3707 0,'-36'0'15,"36"37"-15,0 35 16,36-72 0,1 0-1,-1-72-15,0 72 0,0-37 16,1 37-16,-1 0 0,0 0 0,1-72 15,-1 35-15,0 37 16</inkml:trace>
          <inkml:trace contextRef="#ctx0" brushRef="#br1" timeOffset="115302.6477">21123 3490 0,'-36'0'0,"0"36"16,36 36 0,-36-72-16,36 37 0,0 35 15,0-35-15,0 35 0,0-36 16,0 37-16,36-37 16,0 37-16,0-73 15,1 0 1,-1 0-16,-36-73 15,36 73-15,-36-36 16,37 36-16</inkml:trace>
          <inkml:trace contextRef="#ctx0" brushRef="#br1" timeOffset="115490.1353">21051 3490 0,'0'-73'16,"36"73"0,0-36-16,1 36 15,-1 0-15,0 0 0,1 0 16,-37-73-16,36 73 16</inkml:trace>
          <inkml:trace contextRef="#ctx0" brushRef="#br1" timeOffset="116193.2725">21486 3490 0,'-36'0'16,"36"36"-1,0 36-15,-36-72 16,36 37-16,0 35 15,0-35-15,0 35 0,0-36 16,0 37-16,0-37 16,0 37-16,0-146 47,0 37-47,0-37 15,0 37-15,0-36 16,0 35-16,36 37 0,-36-72 0,0 35 15,36-35-15,-36 36 0,37 36 16,-37-73-16,36 37 0,0-37 16,0 73-16,1 0 15,-1 0-15,0 0 16,-36 73-16,0-37 31,-36 37-31,0-37 0,-1 36 16,1-35-16,0-37 0,0 109 15,-1-109 1,37 72-16,-36-72 0,36 36 31,36-36-31,1 0 16,-37 73-16,36-73 0,0 0 16,0 0-16,1 0 15,-1 36-15,0-36 16,1 0-16,-1 0 15,-36-36 1,36 36-16</inkml:trace>
        </inkml:traceGroup>
        <inkml:traceGroup>
          <inkml:annotationXML>
            <emma:emma xmlns:emma="http://www.w3.org/2003/04/emma" version="1.0">
              <emma:interpretation id="{9DA764AC-0E42-46EE-979F-796DF3704489}" emma:medium="tactile" emma:mode="ink">
                <msink:context xmlns:msink="http://schemas.microsoft.com/ink/2010/main" type="inkWord" rotatedBoundingBox="28870,3339 32158,3253 32188,4380 28900,4466"/>
              </emma:interpretation>
              <emma:one-of disjunction-type="recognition" id="oneOf17">
                <emma:interpretation id="interp83" emma:lang="en-US" emma:confidence="0.5">
                  <emma:literal>THAN!</emma:literal>
                </emma:interpretation>
                <emma:interpretation id="interp84" emma:lang="en-US" emma:confidence="0">
                  <emma:literal>SHANI.</emma:literal>
                </emma:interpretation>
                <emma:interpretation id="interp85" emma:lang="en-US" emma:confidence="0">
                  <emma:literal>THAN.</emma:literal>
                </emma:interpretation>
                <emma:interpretation id="interp86" emma:lang="en-US" emma:confidence="0">
                  <emma:literal>THANK.</emma:literal>
                </emma:interpretation>
                <emma:interpretation id="interp87" emma:lang="en-US" emma:confidence="0">
                  <emma:literal>THANE.</emma:literal>
                </emma:interpretation>
              </emma:one-of>
            </emma:emma>
          </inkml:annotationXML>
          <inkml:trace contextRef="#ctx0" brushRef="#br1" timeOffset="119114.8457">25006 2982 0,'0'-37'15,"0"74"32,0 35-31,0-36 0,0 37-16,0-37 0,0 37 0,-36-73 15,36 109-15,0-73 0,0 37 0,0-37 16,0 36-16,0-35 0,0 35 15,36 146 32,0-218-31,-36-73 0</inkml:trace>
          <inkml:trace contextRef="#ctx0" brushRef="#br1" timeOffset="119333.6084">25405 3852 0,'36'0'0,"-36"73"16,37-73-1,-37 36 17,-37-36-17</inkml:trace>
          <inkml:trace contextRef="#ctx0" brushRef="#br1" timeOffset="116458.9085">22393 3490 0,'-36'0'15,"72"0"1,-36 36 0,0 36-16,-36-35 15,36 35-15,0-35 0,0 35 16,0-36-16,0 37 0,0-37 0,0 37 15,0-37-15,-36-36 16,36 73-16,0-146 16</inkml:trace>
          <inkml:trace contextRef="#ctx0" brushRef="#br1" timeOffset="116865.1688">22176 3490 0,'0'0'47,"36"0"-47,0 0 16,1 0-16,-1 0 0,0 0 16,0 0-16,1 0 0,-1 0 15,0 0-15,1 0 0,-1 0 16,0-73-16,0 73 0,1 0 15,-1-36 1,-36 72 31,0 37-31,0-37-1,0 36-15,0-35 16,0 35-16,-36-35 0,36 35 15,0-36-15,0 37 16,0-37-16,0 37 16</inkml:trace>
          <inkml:trace contextRef="#ctx0" brushRef="#br1" timeOffset="117099.5293">23083 3381 0,'-36'0'0,"36"36"32,-37 37-32,37-37 15,0 36-15,-36-35 16,36 35-16,0-35 0,0 35 0,0 146 62,0-291-46</inkml:trace>
          <inkml:trace contextRef="#ctx0" brushRef="#br1" timeOffset="117255.7769">22756 3707 0,'-36'0'0,"72"0"16,1 0-1,-1 0 1,0 0-16,0 0 0,1 0 16,-1 0-16,0 0 0,1 0 15,-37-72-15</inkml:trace>
          <inkml:trace contextRef="#ctx0" brushRef="#br1" timeOffset="117677.6585">23446 3417 0,'-37'0'0,"37"73"16,-36-73-1,36 36-15,0 36 0,0-35 16,-36 35-16,36-35 0,0 35 0,0-36 15,0 37 1,0-37-16,0 37 16,0-146-1,0 37 1,0-37 0,0 37-1,0-36-15,0 35 0,36-35 16,-36 35-16,36-35 15,-36 36-15,37 36 0,-1 0 16,-36-73-16,36 73 16,-36 73-1,37-73-15,-37 36 0,36 36 16,-36-35 0,0 35-16,0-35 0,0 35 15,0-36-15,0 37 16</inkml:trace>
          <inkml:trace contextRef="#ctx0" brushRef="#br1" timeOffset="117865.1628">23409 3816 0,'-36'0'0,"36"-72"16,36 72 0,1 0-16,-1 0 15,0 0-15,1 0 16,-1-37-16,0 37 16,0 0-16</inkml:trace>
          <inkml:trace contextRef="#ctx0" brushRef="#br1" timeOffset="118396.4182">23881 3417 0,'0'-36'16,"0"72"0,0 37-1,0-37 1,0 36-16,0-35 0,0 35 0,0 37 31,0-73-31,0 37 16,0-146 15,0 37-15,-36 36-16,36-72 0,0 35 15,0-35-15,0 35 0,0-35 16,0 36-1,0-37-15,36 73 16,0 73 0,1-37-1,-37 36-15,36-35 0,-36 35 16,36-72-16,1 37 0,-1 35 16,0-72-16,0 0 15,-36 36-15,37-36 0,-1 0 16,-36-36-1,36 36 1,-36-72 0,0 35-16,-36-35 15,36 35-15,0-35 16,0 36-16,-36-37 16,36 37-16,36-37 31</inkml:trace>
        </inkml:traceGroup>
      </inkml:traceGroup>
    </inkml:traceGroup>
    <inkml:traceGroup>
      <inkml:annotationXML>
        <emma:emma xmlns:emma="http://www.w3.org/2003/04/emma" version="1.0">
          <emma:interpretation id="{4AED26F9-7FD2-47D9-9383-7440F3BC7DAC}" emma:medium="tactile" emma:mode="ink">
            <msink:context xmlns:msink="http://schemas.microsoft.com/ink/2010/main" type="paragraph" rotatedBoundingBox="7159,5166 31869,4596 31902,6023 7192,659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87D3CDB-7A78-4603-AFB2-A07D7117BB1C}" emma:medium="tactile" emma:mode="ink">
              <msink:context xmlns:msink="http://schemas.microsoft.com/ink/2010/main" type="inkBullet" rotatedBoundingBox="7161,5284 8470,5253 8500,6563 7192,6593"/>
            </emma:interpretation>
            <emma:one-of disjunction-type="recognition" id="oneOf18">
              <emma:interpretation id="interp88" emma:lang="en-US" emma:confidence="1">
                <emma:literal>ex)</emma:literal>
              </emma:interpretation>
              <emma:interpretation id="interp89" emma:lang="en-US" emma:confidence="0">
                <emma:literal>ex.)</emma:literal>
              </emma:interpretation>
              <emma:interpretation id="interp90" emma:lang="en-US" emma:confidence="0">
                <emma:literal>exe)</emma:literal>
              </emma:interpretation>
              <emma:interpretation id="interp91" emma:lang="en-US" emma:confidence="0">
                <emma:literal>ext)</emma:literal>
              </emma:interpretation>
              <emma:interpretation id="interp92" emma:lang="en-US" emma:confidence="0">
                <emma:literal>exp)</emma:literal>
              </emma:interpretation>
            </emma:one-of>
          </emma:emma>
        </inkml:annotationXML>
        <inkml:trace contextRef="#ctx0" brushRef="#br1" timeOffset="121083.6275">477 5921 0,'36'0'63,"0"-37"-32,1 37-31,-37-72 15,36 36-15,0 36 0,-36-73 16,37 37-16,-1-37 16,-36 37-16,0-37 15,0 37-15,0-37 32,-36 73-32,-1 0 15,37 73 1,-36-73-16,0 36 15,36 37-15,-37-73 16,37 109-16,-36-73 16,36 37-16,0-37 0,0 36 15,36-35-15,-36 35 0,37-72 16,-37 37-16,36 35 16,0-72-16,1 0 15,-1 0-15,-36-72 0,36 72 16,-36-37-16,36 37 0,1-109 31</inkml:trace>
        <inkml:trace contextRef="#ctx0" brushRef="#br1" timeOffset="121364.8669">1130 5376 0,'-36'-36'0,"-1"36"15,37 36 1,0 37 0,37-37-1,-37 37-15,36-73 16,-36 36-16,36-36 0,1 73 15,-1-73-15,-36 36 0,36-36 16,-36 73-16,36-73 16,1 0-1</inkml:trace>
        <inkml:trace contextRef="#ctx0" brushRef="#br1" timeOffset="121614.882">1311 5340 0,'-36'0'31,"36"36"-31,-36 37 16,36-37-1,-36-36-15,36 73 0,-37-37 16,37 37-16,-36-37 0,36 37 16,0-37-16,-36-36 0,36 72 15,36-72 1</inkml:trace>
        <inkml:trace contextRef="#ctx0" brushRef="#br1" timeOffset="121943.0076">1493 5014 0,'-36'-73'15,"36"146"17,36-73-17,-36 36-15,36 36 0,0-35 16,-36 35-16,37-35 16,-1 35-16,-36-36 0,36 37 0,1-37 15,-37 37-15,36-37 0,-36 37 0,0-37 16,36 37-16,-36-37 0,0 36 15,0-35-15,-36 35 0,36-35 0,0 35 16,-36-72-16,36 36 0,0 37 0,-37-73 16,1 0-16,36 36 0</inkml:trace>
      </inkml:traceGroup>
      <inkml:traceGroup>
        <inkml:annotationXML>
          <emma:emma xmlns:emma="http://www.w3.org/2003/04/emma" version="1.0">
            <emma:interpretation id="{4BD63575-EE36-46FB-A93B-3FB41B714BE2}" emma:medium="tactile" emma:mode="ink">
              <msink:context xmlns:msink="http://schemas.microsoft.com/ink/2010/main" type="line" rotatedBoundingBox="9773,5106 31869,4596 31899,5918 9803,6428"/>
            </emma:interpretation>
          </emma:emma>
        </inkml:annotationXML>
        <inkml:traceGroup>
          <inkml:annotationXML>
            <emma:emma xmlns:emma="http://www.w3.org/2003/04/emma" version="1.0">
              <emma:interpretation id="{7D1CF58B-BC61-4A8D-B3E6-08031F2F92CB}" emma:medium="tactile" emma:mode="ink">
                <msink:context xmlns:msink="http://schemas.microsoft.com/ink/2010/main" type="inkWord" rotatedBoundingBox="9774,5146 11102,5116 11132,6397 9803,6428"/>
              </emma:interpretation>
              <emma:one-of disjunction-type="recognition" id="oneOf19">
                <emma:interpretation id="interp93" emma:lang="en-US" emma:confidence="0.5">
                  <emma:literal>18*</emma:literal>
                </emma:interpretation>
                <emma:interpretation id="interp94" emma:lang="en-US" emma:confidence="0">
                  <emma:literal>18</emma:literal>
                </emma:interpretation>
                <emma:interpretation id="interp95" emma:lang="en-US" emma:confidence="0">
                  <emma:literal>65</emma:literal>
                </emma:interpretation>
                <emma:interpretation id="interp96" emma:lang="en-US" emma:confidence="0">
                  <emma:literal>t5</emma:literal>
                </emma:interpretation>
                <emma:interpretation id="interp97" emma:lang="en-US" emma:confidence="0">
                  <emma:literal>+5</emma:literal>
                </emma:interpretation>
              </emma:one-of>
            </emma:emma>
          </inkml:annotationXML>
          <inkml:trace contextRef="#ctx0" brushRef="#br1" timeOffset="123236.4881">3235 4905 0,'0'36'110,"0"37"-110,0-37 15,36 36-15,-36-35 0,0 35 0,0 37 16,0-73-16,0 37 0,36 36 0,-36-73 16,0 37-16,0-37 0,36 37 0,-36-37 15,0 36-15,0-35 0,37 35 0,-37-35 16,0 35 15,0-144-15,-37 72-1,37-37-15,-36 37 16,36-72-16,-36 35 0,0 37 16,36-72-16,0 36 0,-37 36 15,1 0-15,36-73 16,-36 73-16,-1 0 15,37 73 1</inkml:trace>
          <inkml:trace contextRef="#ctx0" brushRef="#br1" timeOffset="123939.6137">3924 5122 0,'-36'0'0,"-1"0"16,1 0-1,0 0 1,0 0-16,-1 0 16,1 37-1,0-37-15,36 72 0,-37-72 16,1 37 0,36 35-16,36-72 15,-36 36 1,37-36-16,-37 73 0,36-73 15,0 0-15,1 0 0,-1 0 16,0 0-16,0 0 0,1 0 16,-1 0-16,0 36 15,1-36-15,-37 73 0,36-73 0,0 0 16,-36 36-16,0 37 16,0-37-16,0 37 15,-36-73-15,36 36 0,-36 36 16,-1-72-1,1 37-15,0-37 16,-1-37-16,1 37 31,36-72-31,0 36 0,36 36 0,-36-73 16,0 37-16,37 36 0,-37-73 16,36 37-16,0-37 0,1 37 15,-37-37-15,36 37 0,0-36 16,-36 35-16,36 37 0,-36-72 15,0 35-15,37 37 0,-37-72 0,0 36 16,-37 36-16</inkml:trace>
          <inkml:trace contextRef="#ctx0" brushRef="#br1" timeOffset="124830.2663">3307 4941 0,'-36'0'31,"72"0"16,-36 73-47,36-73 31,1 0-31,-1 0 0,0-73 16,37 73-16,-37 0 0,37 0 15,-37-36-15,37 36 0,-1 0 16,-36 0-16,37 0 0,0 0 0,-37 0 16,36-73-16,-35 73 0,35 0 0,-35 0 15,-1 0-15,0 0 16,0 0-16,1 0 15,-37-36 17</inkml:trace>
        </inkml:traceGroup>
        <inkml:traceGroup>
          <inkml:annotationXML>
            <emma:emma xmlns:emma="http://www.w3.org/2003/04/emma" version="1.0">
              <emma:interpretation id="{36DF05D8-8AD5-4201-B30E-834BDF4CFA4A}" emma:medium="tactile" emma:mode="ink">
                <msink:context xmlns:msink="http://schemas.microsoft.com/ink/2010/main" type="inkWord" rotatedBoundingBox="12031,5561 12728,5545 12743,6198 12046,6214"/>
              </emma:interpretation>
              <emma:one-of disjunction-type="recognition" id="oneOf20">
                <emma:interpretation id="interp98" emma:lang="en-US" emma:confidence="0.5">
                  <emma:literal>is</emma:literal>
                </emma:interpretation>
                <emma:interpretation id="interp99" emma:lang="en-US" emma:confidence="0">
                  <emma:literal>Is</emma:literal>
                </emma:interpretation>
                <emma:interpretation id="interp100" emma:lang="en-US" emma:confidence="0">
                  <emma:literal>15</emma:literal>
                </emma:interpretation>
                <emma:interpretation id="interp101" emma:lang="en-US" emma:confidence="0">
                  <emma:literal>•s</emma:literal>
                </emma:interpretation>
                <emma:interpretation id="interp102" emma:lang="en-US" emma:confidence="0">
                  <emma:literal>Ms</emma:literal>
                </emma:interpretation>
              </emma:one-of>
            </emma:emma>
          </inkml:annotationXML>
          <inkml:trace contextRef="#ctx0" brushRef="#br1" timeOffset="132316.8825">5375 5340 0,'-36'0'31,"36"36"63,36 37-94,-36-37 15,0 37 1,0-37-16,0 37 16,0-37-16,0 37 15,0-37 1,0 36 15,-36-72-31,36-72 16</inkml:trace>
          <inkml:trace contextRef="#ctx0" brushRef="#br1" timeOffset="132770.0088">5847 5340 0,'0'-72'16,"-36"72"-16,36-37 15,-36 37 1,-1 37-16,1-37 15,36 72-15,-36-72 16,-1 0-16,37 36 0,-36 37 16,36-37-1,36-36 1,1 0 0,-1 0-16,0 0 15,1 0-15,-1 0 0,0 0 16,0 0-16,1 0 0,-1 0 15,-36 73-15,36-73 0,1 0 16,-37 36-16,-37 37 16,1-37-1,36 37-15,-36-73 0,-1 0 16,37 36-16,-36-36 0,0 0 16,36 72-16,-36-72 0,-1-72 15,1 36-15</inkml:trace>
        </inkml:traceGroup>
        <inkml:traceGroup>
          <inkml:annotationXML>
            <emma:emma xmlns:emma="http://www.w3.org/2003/04/emma" version="1.0">
              <emma:interpretation id="{1C7E3D56-D1D8-4EBB-A34E-7973DAFA84C4}" emma:medium="tactile" emma:mode="ink">
                <msink:context xmlns:msink="http://schemas.microsoft.com/ink/2010/main" type="inkWord" rotatedBoundingBox="13736,5413 17488,5326 17507,6146 13755,6233"/>
              </emma:interpretation>
              <emma:one-of disjunction-type="recognition" id="oneOf21">
                <emma:interpretation id="interp103" emma:lang="en-US" emma:confidence="0.5">
                  <emma:literal>noeokay</emma:literal>
                </emma:interpretation>
                <emma:interpretation id="interp104" emma:lang="en-US" emma:confidence="0">
                  <emma:literal>Nottoway</emma:literal>
                </emma:interpretation>
                <emma:interpretation id="interp105" emma:lang="en-US" emma:confidence="0">
                  <emma:literal>Notary</emma:literal>
                </emma:interpretation>
                <emma:interpretation id="interp106" emma:lang="en-US" emma:confidence="0">
                  <emma:literal>Notoriety</emma:literal>
                </emma:interpretation>
                <emma:interpretation id="interp107" emma:lang="en-US" emma:confidence="0">
                  <emma:literal>Northway</emma:literal>
                </emma:interpretation>
              </emma:one-of>
            </emma:emma>
          </inkml:annotationXML>
          <inkml:trace contextRef="#ctx0" brushRef="#br1" timeOffset="135387.6428">9185 5231 0,'-36'0'0,"0"0"15,0 0 1,36 37-1,-37-37-15,37 72 0,-36-72 16,36 36-16,0 37 0,-36-73 16,36 36-16,0 37 0,0-37 15,36 37-15,-36-37 16,36-36-16,-36 73 0,37-73 16,-1 0-16,0 0 15,0 0-15,1-508 78,-37 471-78,-37 37 16,1 0-16,0-72 16,0 72-16</inkml:trace>
          <inkml:trace contextRef="#ctx0" brushRef="#br1" timeOffset="138145.6016">9476 5159 0,'0'-37'78,"36"37"-31,-36 37 125,0 35-156,0-35-16,0 35 0,0 37 15,0-73-15,0 37 16,0-37-16,36 37 0,-36-37 31,0 37-31,0-37 16</inkml:trace>
          <inkml:trace contextRef="#ctx0" brushRef="#br1" timeOffset="135670.0373">9585 5159 0,'0'72'31,"0"-35"-15,0 35-16,-37-72 16,37 36-16,0 37 0,0 36 15,0-73 1,0 37-16,0-37 16,0 37-16,-36-146 15,36 37 1</inkml:trace>
          <inkml:trace contextRef="#ctx0" brushRef="#br1" timeOffset="135951.2822">9766 5122 0,'-36'0'15,"-1"37"16,-35 72-15,36-109 0,36 72-16,-37-72 0,37 36 15,-36 37-15,36-37 16,0 37-16,36-73 16,-36 36-16,37 37 15,-1-73-15,0 0 16,0 0-16,1 0 15,-1 0 1,0 0 0</inkml:trace>
          <inkml:trace contextRef="#ctx0" brushRef="#br1" timeOffset="136420.0375">10020 5122 0,'-36'0'15,"36"37"1,-37 35 0,37-35-16,0 35 0,0-36 15,0 37-15,-36-37 16,36 37-16,0-37 31,36-36 0,-36-36-31,0-37 16,0 37-16,37 36 16,-37-73-16,0 37 0,36 36 0,0-72 15,-36 35-15,37 37 0,-37-72 16,36 35-16,0 37 15,0 0 1,-36 37-16,0 35 16,0 37-16,-36-109 0,36 36 15,0 37-15,0-37 0,0 37 0,36-37 16,-36 37-16,0-37 16,0 37-1,37-73-15,-37-73 16,0 37-1</inkml:trace>
          <inkml:trace contextRef="#ctx0" brushRef="#br1" timeOffset="136607.5268">9984 5340 0,'36'36'47,"0"-36"-47,1 0 16,-1 0-16,0 0 15,0 0-15,-36-36 0,37 36 16</inkml:trace>
          <inkml:trace contextRef="#ctx0" brushRef="#br1" timeOffset="136888.7803">10455 5014 0,'37'36'31,"-37"36"-16,36-72-15,-36 37 0,36-37 16,-36 72-16,37-72 0,-1 0 16,-36 37-16,36-37 0,-36 72 15,36-72 1,-36-72-16,0 35 16,37 37-1</inkml:trace>
          <inkml:trace contextRef="#ctx0" brushRef="#br1" timeOffset="137076.3009">10782 5014 0,'-36'36'47,"36"36"-47,0 37 16,-37-109-16,37 37 0,0 35 0,0-36 15,-36 37-15,36-37 16,0 37-16,0-37 0,0 37 15,0-37-15,36-36 32</inkml:trace>
          <inkml:trace contextRef="#ctx0" brushRef="#br1" timeOffset="133488.7707">7117 5231 0,'-36'0'62,"36"37"-62,0 35 16,0-36-16,0 37 16,0-37-16,-36 37 0,36-37 15,0 37-15,0-37 16,0 37-16,0-146 47,0 37-47,0-37 15,0 37-15,0-37 16,0 37-16,0-37 16,0 37-16,0-36 15,0 35 1,36 37-16,145 436 109,-144-436-109,-1 0 16,-36-73 31,0 37-32,0-37-15,0 37 16,0-37 0,0 37-16,-36 36 0,36-72 15,0 35-15</inkml:trace>
          <inkml:trace contextRef="#ctx0" brushRef="#br1" timeOffset="133840.7661">7589 5159 0,'-36'0'16,"-1"0"-1,37 72 1,-36-72-16,36 37 15,0 35-15,0-36 0,0 37 16,0-37-16,0 37 0,0-37 16,0 37-16,36-73 15,-36 36-15,37-36 0,-1 0 16,0 0-16,0 0 16,-36-36-16,37 36 0,-1-73 15,-36-72 16,-73 36-15,73 37-16,-36 35 0,0 37 16,36-72-16,-36 72 15</inkml:trace>
          <inkml:trace contextRef="#ctx0" brushRef="#br1" timeOffset="134122.0157">7807 5122 0,'-37'0'15,"1"0"1,36 37 0,36 35 15,1-72-31,-1 0 15,0 0-15,0 0 0,1 0 0,-1 0 16,0-72-16,1 72 0,-1 0 0,0 0 16,0 0-16,1-37 15,-1 37-15,0 0 16,-72 0 0</inkml:trace>
          <inkml:trace contextRef="#ctx0" brushRef="#br1" timeOffset="134356.3972">8024 5122 0,'0'37'15,"0"35"1,0-35 15,0 35-31,37-72 0,-37 36 16,0 37-16,0-37 15,0 37-15,36-73 16,-36 36-16,0 37 16,0-37-1</inkml:trace>
          <inkml:trace contextRef="#ctx0" brushRef="#br1" timeOffset="134840.8182">7153 5884 0,'-36'0'46,"72"0"-14,1 0-17,-1 0 1,0 0-16,1 0 0,-1 0 16,36 0-16,-35 0 0,35 0 0,-35-72 15,35 72-15,1 0 0,181 0 16,-182 0-1,-35 0-15,-1 0 0,0 0 16,0 0-16,1 72 0,-1-72 0,0 0 16,1 0-1</inkml:trace>
        </inkml:traceGroup>
        <inkml:traceGroup>
          <inkml:annotationXML>
            <emma:emma xmlns:emma="http://www.w3.org/2003/04/emma" version="1.0">
              <emma:interpretation id="{B303FA65-43AB-445A-ACDC-1052E0782853}" emma:medium="tactile" emma:mode="ink">
                <msink:context xmlns:msink="http://schemas.microsoft.com/ink/2010/main" type="inkWord" rotatedBoundingBox="18159,5174 21334,5100 21354,5955 18178,6028"/>
              </emma:interpretation>
              <emma:one-of disjunction-type="recognition" id="oneOf22">
                <emma:interpretation id="interp108" emma:lang="en-US" emma:confidence="0.5">
                  <emma:literal>because</emma:literal>
                </emma:interpretation>
                <emma:interpretation id="interp109" emma:lang="en-US" emma:confidence="0">
                  <emma:literal>BECAUSE</emma:literal>
                </emma:interpretation>
                <emma:interpretation id="interp110" emma:lang="en-US" emma:confidence="0">
                  <emma:literal>Because</emma:literal>
                </emma:interpretation>
                <emma:interpretation id="interp111" emma:lang="en-US" emma:confidence="0">
                  <emma:literal>Because.</emma:literal>
                </emma:interpretation>
                <emma:interpretation id="interp112" emma:lang="en-US" emma:confidence="0">
                  <emma:literal>Because,</emma:literal>
                </emma:interpretation>
              </emma:one-of>
            </emma:emma>
          </inkml:annotationXML>
          <inkml:trace contextRef="#ctx0" brushRef="#br1" timeOffset="139161.2593">11544 5014 0,'-36'0'46,"36"36"-30,0 36 0,0-35-16,0 35 0,-37-72 15,37 109-15,0-73 16,0 37-16,0-37 0,0 37 0,0-37 16,0 37-16</inkml:trace>
          <inkml:trace contextRef="#ctx0" brushRef="#br1" timeOffset="139645.6341">11508 5050 0,'181'-109'62,"-145"182"-46,-36-37 0,0 36-16,0-35 15,-36 35-15,0-35 16,0 35-16,-1-72 15,1 0 1,36 36-16,-36-36 0,-1 0 16,74 0-1,-1 0 1,0 0 0,-36-36-16,37 36 0,-1 0 15,0 0-15,0 0 16,1 0-16,-1 0 0,-36 36 15,36-36-15,1 73 16,-37-37 0,0 37-16,0-37 15,-37 37-15,1-73 16,0 0 0,-1 36-16,1-36 0,0 0 15,0 0-15,-1 0 0,1 0 16</inkml:trace>
          <inkml:trace contextRef="#ctx0" brushRef="#br1" timeOffset="140301.8274">11979 5340 0,'0'36'0,"-36"-36"0,72 73 16,1-73-1,-1-73 1,0 73-16,1-36 0,-1 36 15,0 0-15,0-72 16,1 72-16,-37-37 0</inkml:trace>
          <inkml:trace contextRef="#ctx0" brushRef="#br1" timeOffset="139942.4944">12016 5122 0,'0'37'15,"-37"-37"-15,37 72 16,0-35-16,0 35 16,37-36-16,-37 37 15,0-37-15,36 37 16,0-37-16,1-36 15,-37 73-15,36-73 0,0 0 16,0 0-16,-36-73 0,37 73 16,-37-36-16</inkml:trace>
          <inkml:trace contextRef="#ctx0" brushRef="#br1" timeOffset="140130.009">12052 5122 0,'36'-72'31,"1"72"-15,-37-36-16,36 36 0,0 0 16,0 0-16,-36-73 15,37 73-15</inkml:trace>
          <inkml:trace contextRef="#ctx0" brushRef="#br1" timeOffset="140583.0672">12669 5122 0,'0'-72'0,"-36"72"16,36-36-16,-37 36 0,1 0 16,0 36-1,-1 36 1,1-72-16,36 37 0,0 35 16,-36-72-16,36 37 0,0 35 0,0-36 15,0 37-15,36-37 16,-36 37-16,36-73 0,1 0 15,-1 0-15,0 36 0,1-36 16,-1 0-16,-36-36 0,36 36 0,0 0 16,1 0-16,-37-73 0,36 73 15</inkml:trace>
          <inkml:trace contextRef="#ctx0" brushRef="#br1" timeOffset="141176.825">12923 5340 0,'-36'0'16,"72"0"0,0 0-1,0 0 1,1 0-16,-1 0 0,-36-72 15,36 72-15,-36-37 0,37 37 16</inkml:trace>
          <inkml:trace contextRef="#ctx0" brushRef="#br1" timeOffset="140989.3219">12959 5050 0,'0'-36'0,"-36"36"32,36 36-32,0 36 15,0-35 1,0 35-16,0 37 0,0-73 16,0 37-16,0-37 15,0 37-15,0-146 63,0 37-63,0-73 15,0 37-15,0 35 16,36 37-16,-36-72 0,0 35 0,36 37 16,-36-72-16,37 36 15,-1 36-15,-36 36 16,36-36-16,-36 72 15,0-35-15,37 35 0,-37-35 16,0 35-16,0-36 0,0 37 16,36-73-16,-36 36 0,0 37 15</inkml:trace>
          <inkml:trace contextRef="#ctx0" brushRef="#br1" timeOffset="141458.0755">13395 5014 0,'72'435'94,"-36"-435"-94,1 0 16,-1 0-16,-36-73 15,36 37-15,-36-36 31,0 35-31,0-35 0,-36 72 16,36-37-16,0-35 16,0 36-16,0-37 15,0 37-15</inkml:trace>
          <inkml:trace contextRef="#ctx0" brushRef="#br1" timeOffset="141833.0786">14120 4796 0,'-36'0'15,"0"0"-15,-1 0 16,1 0-16,0 36 16,0-36-16,36 73 0,-37-73 0,1 36 15,36 37-15,-36-73 16,36 36-16,0 36 15,36-72-15,0 0 16,1 0 0,-1 0-16,0 0 0,0 0 15,1 0-15,-1 0 0,0 37 16,1-37 0,-37 72-16,36-72 0,-36 37 15,0 35-15,-109 37 47,-36-109-31,109 0-1,36-73-15</inkml:trace>
          <inkml:trace contextRef="#ctx0" brushRef="#br1" timeOffset="142129.9581">14447 4905 0,'-36'0'0,"-1"0"16,37 36-16,-36-36 0,36 73 15,0-37-15,-36 36 16,36-35-16,0 35 0,0-35 15,0 35-15,0-36 16,0 37-16,36-73 0,0 36 16,1-36-1,-1 0-15,0 0 16,-36-36-16,36 36 16,1 0-16,-37-73 15</inkml:trace>
          <inkml:trace contextRef="#ctx0" brushRef="#br1" timeOffset="142489.348">14338 5159 0,'0'72'16,"36"-72"15,1 0-31,-1 0 16,0 0-16,0-72 16,1 72-16,-1-37 0</inkml:trace>
          <inkml:trace contextRef="#ctx0" brushRef="#br1" timeOffset="142333.0837">14411 4941 0,'-37'0'0,"74"0"31,-1 0-16,-36-36-15,36 36 0,0 0 16,1 0-16,-1-73 16,0 73-16,-36-36 15</inkml:trace>
        </inkml:traceGroup>
        <inkml:traceGroup>
          <inkml:annotationXML>
            <emma:emma xmlns:emma="http://www.w3.org/2003/04/emma" version="1.0">
              <emma:interpretation id="{F3BC763F-64F7-43AC-945A-19FCB6DDE189}" emma:medium="tactile" emma:mode="ink">
                <msink:context xmlns:msink="http://schemas.microsoft.com/ink/2010/main" type="inkWord" rotatedBoundingBox="21791,4828 23457,4790 23482,5885 21817,5923"/>
              </emma:interpretation>
              <emma:one-of disjunction-type="recognition" id="oneOf23">
                <emma:interpretation id="interp113" emma:lang="en-US" emma:confidence="0.5">
                  <emma:literal>415</emma:literal>
                </emma:interpretation>
                <emma:interpretation id="interp114" emma:lang="en-US" emma:confidence="0">
                  <emma:literal>45</emma:literal>
                </emma:interpretation>
                <emma:interpretation id="interp115" emma:lang="en-US" emma:confidence="0">
                  <emma:literal>4115</emma:literal>
                </emma:interpretation>
                <emma:interpretation id="interp116" emma:lang="en-US" emma:confidence="0">
                  <emma:literal>4X5</emma:literal>
                </emma:interpretation>
                <emma:interpretation id="interp117" emma:lang="en-US" emma:confidence="0">
                  <emma:literal>4x5</emma:literal>
                </emma:interpretation>
              </emma:one-of>
            </emma:emma>
          </inkml:annotationXML>
          <inkml:trace contextRef="#ctx0" brushRef="#br1" timeOffset="143551.9072">15209 4506 0,'-73'544'125,"73"-472"-125,-36-72 16,36 37-1,36-37-15,-36-37 16,37 37 0,-1 0-16,0 0 15,0 0-15,1 0 0,-1 0 16,0 0-16,1 0 0,-1 0 16,0 0-16,0 0 15,1 0-15,-1 0 16</inkml:trace>
          <inkml:trace contextRef="#ctx0" brushRef="#br1" timeOffset="143926.8632">15535 4614 0,'0'109'62,"0"182"-46,0-183 0,0 1-16,0-72 15,0 35-15,0-36 16,0 37-16,0-37 0,0 37 16,0-37-1</inkml:trace>
          <inkml:trace contextRef="#ctx0" brushRef="#br1" timeOffset="147020.653">16261 5014 0,'0'36'78,"0"36"-78,0-35 32,0 35-32,0-35 15,0 35-15,0-36 0,0 37 16,0-37 0,0 37-16,36-73 15</inkml:trace>
          <inkml:trace contextRef="#ctx0" brushRef="#br1" timeOffset="147442.5072">16697 5014 0,'0'-73'15,"-37"73"1,37-36-16,-36 36 16,0 0-16,36 36 0,-37-36 15,1 0-15,36 73 16,-36-73-16,36 36 16,-36-36-16,36 72 0,0-35 15,36-37 1,0 72-16,0-72 15,1 0-15,-1 0 16,0 0-16,1 0 16,-1 37-16,0-37 15,-36 72-15,0-36 16,0 37 0,-36-37-16,36 37 15,-36-73-15,-1 0 16,1 0-16,0 0 15,-1 0 1,1-73 0</inkml:trace>
        </inkml:traceGroup>
        <inkml:traceGroup>
          <inkml:annotationXML>
            <emma:emma xmlns:emma="http://www.w3.org/2003/04/emma" version="1.0">
              <emma:interpretation id="{C4816A32-9663-45FE-8F17-E5C42D9DAA10}" emma:medium="tactile" emma:mode="ink">
                <msink:context xmlns:msink="http://schemas.microsoft.com/ink/2010/main" type="inkWord" rotatedBoundingBox="24117,5265 24449,5257 24463,5871 24131,5878"/>
              </emma:interpretation>
              <emma:one-of disjunction-type="recognition" id="oneOf24">
                <emma:interpretation id="interp118" emma:lang="en-US" emma:confidence="0.5">
                  <emma:literal>A</emma:literal>
                </emma:interpretation>
                <emma:interpretation id="interp119" emma:lang="en-US" emma:confidence="0">
                  <emma:literal>a</emma:literal>
                </emma:interpretation>
                <emma:interpretation id="interp120" emma:lang="en-US" emma:confidence="0">
                  <emma:literal>f</emma:literal>
                </emma:interpretation>
                <emma:interpretation id="interp121" emma:lang="en-US" emma:confidence="0">
                  <emma:literal>N</emma:literal>
                </emma:interpretation>
                <emma:interpretation id="interp122" emma:lang="en-US" emma:confidence="0">
                  <emma:literal>9</emma:literal>
                </emma:interpretation>
              </emma:one-of>
            </emma:emma>
          </inkml:annotationXML>
          <inkml:trace contextRef="#ctx0" brushRef="#br1" timeOffset="148130.0338">17422 5449 0,'37'-73'31,"-1"73"-15,0-36-16,0 36 0,1 0 16,-1 0-16,37-72 15,-37 72-15,-36-37 0</inkml:trace>
          <inkml:trace contextRef="#ctx0" brushRef="#br1" timeOffset="147958.1379">17531 5050 0,'0'-36'0,"-36"36"47,36 36-47,0 36 0,0-35 15,0 35 1,-36-35-16,36 35 0,0-36 16,0 37-16,0-37 0,0 37 15,0-182 48,0 36-63,0 37 15,0-36-15,0 35 0,36-35 16,-36 35-16,72-71 31,-35 108-31,-37-73 0,36 73 16,-36 73-16,36-73 0,-36 36 16,0 36-1,37-35-15,-37 35 0,0-35 16,0 35-16,36-72 15,-36 36-15,0 37 0,0-37 32,-36-36-17,36-36-15</inkml:trace>
        </inkml:traceGroup>
        <inkml:traceGroup>
          <inkml:annotationXML>
            <emma:emma xmlns:emma="http://www.w3.org/2003/04/emma" version="1.0">
              <emma:interpretation id="{20AE2943-4854-427D-8E78-29DE8458B744}" emma:medium="tactile" emma:mode="ink">
                <msink:context xmlns:msink="http://schemas.microsoft.com/ink/2010/main" type="inkWord" rotatedBoundingBox="24951,5133 28334,5055 28349,5740 24967,5818"/>
              </emma:interpretation>
              <emma:one-of disjunction-type="recognition" id="oneOf25">
                <emma:interpretation id="interp123" emma:lang="en-US" emma:confidence="0.5">
                  <emma:literal>PERFECT</emma:literal>
                </emma:interpretation>
                <emma:interpretation id="interp124" emma:lang="en-US" emma:confidence="0">
                  <emma:literal>PERFECTS</emma:literal>
                </emma:interpretation>
                <emma:interpretation id="interp125" emma:lang="en-US" emma:confidence="0">
                  <emma:literal>PERFECTO</emma:literal>
                </emma:interpretation>
                <emma:interpretation id="interp126" emma:lang="en-US" emma:confidence="0">
                  <emma:literal>PERFECTA</emma:literal>
                </emma:interpretation>
                <emma:interpretation id="interp127" emma:lang="en-US" emma:confidence="0">
                  <emma:literal>PERFECTLY</emma:literal>
                </emma:interpretation>
              </emma:one-of>
            </emma:emma>
          </inkml:annotationXML>
          <inkml:trace contextRef="#ctx0" brushRef="#br1" timeOffset="148598.7677">18293 5014 0,'0'36'16,"-36"-36"-1,36 72-15,0-35 16,0 35-16,0-35 0,36 35 16,-36-36-1,0 37-15,0-146 47,0 37-47,-36 36 16,36-72-16,0 35 15,0-35-15,0 35 16,0-35-16,0 36 0,36 36 16,0-109-16,1 109 15,-37-73-15,36 73 0,0 290 94,-72-290-94,0 0 16,-1 37-16,1-37 15,36-37 1</inkml:trace>
          <inkml:trace contextRef="#ctx0" brushRef="#br1" timeOffset="149223.7864">18692 5122 0,'-36'0'15,"0"0"-15,36 37 0,0 35 16,36-72-1,0 0 1,1 0-16,-1 0 0,0 0 16,0-72-16,1 35 15,-1 37-15,0 0 0,1 0 16,-1-72-16</inkml:trace>
          <inkml:trace contextRef="#ctx0" brushRef="#br1" timeOffset="148880.0212">18837 4905 0,'-36'0'0,"0"0"16,0 0-1,36 36-15,0 37 0,-37-73 16,37 36-16,0 36 0,-36-35 15,36 35-15,0-35 0,0 35 16,36-72-16,-36 36 0,37 37 16,-1-73-16,0 0 15,0 0-15,1 0 16,-1-73-16,-36 37 16,36 36-16</inkml:trace>
          <inkml:trace contextRef="#ctx0" brushRef="#br1" timeOffset="149036.2722">18692 5014 0,'0'-73'32,"109"37"-17,-73 36-15,1 0 0,-1 0 16,-36-73-16,36 73 0,1 0 15,-1-36-15</inkml:trace>
          <inkml:trace contextRef="#ctx0" brushRef="#br1" timeOffset="149739.4051">19164 4905 0,'0'36'31,"0"37"-31,0-37 16,0 36-16,0-35 15,0 35 1,0-35-16,0 35 0,0-36 16,0 37 15,0-146-31,-36 73 15,36-36-15,0-36 16,0 35 0,36 37-16,-36-72 0,0 35 15,36 37-15,-36-72 0,37 36 16,-1-37-16,0 37 16,0 36-16,1 0 0,-1 0 15,-36-73-15,36 73 16,-36 73-16,37-73 15,-74 0 1,37 36-16,-36 37 0,0-73 16,36 36-16,-37 36 15,1-72-15,0 0 0,36 37 16,-36-37-16,36 72 0,-37-72 16,37 37-16,0 35 15,37-72 1,-1 0-16,0 0 15,0 0-15,1 36 16,-1-36 0,0 0-16,1 0 15,-37-36-15,36 36 16</inkml:trace>
          <inkml:trace contextRef="#ctx0" brushRef="#br1" timeOffset="150317.5445">19708 5122 0,'-36'0'0,"36"37"16,36-37-1,-36 72-15,37-72 0,-1 0 16,0-72-1,0 72-15,1 0 0,-1-37 16,0 37 0,1 0-16</inkml:trace>
          <inkml:trace contextRef="#ctx0" brushRef="#br1" timeOffset="149958.1576">19781 4905 0,'-36'0'16,"36"36"0,0 37-16,-37-73 0,37 36 0,0 36 15,0-35-15,0 35 0,0-35 16,0 35-16,0-36 15,0 37-15,0-146 32,37 73-32,-37-36 15</inkml:trace>
          <inkml:trace contextRef="#ctx0" brushRef="#br1" timeOffset="150114.4236">19708 4941 0,'0'-36'0,"37"36"15,-1 0 1,0 0-16,-36-73 16,36 73-16,1 0 0,-1-36 15,0 36-15,1 0 16</inkml:trace>
          <inkml:trace contextRef="#ctx0" brushRef="#br1" timeOffset="150567.5511">20361 4905 0,'-36'0'16,"0"0"0,36 36-16,-36-36 0,36 73 15,-37-37-15,37 36 0,0-35 16,0 35-16,-36-72 16,36 37-16,0 35 0,36-36 15,-36 37-15,37-73 16,-1 0-16,0 0 15,0 0-15,1 0 16,-1-73-16,0 37 16</inkml:trace>
          <inkml:trace contextRef="#ctx0" brushRef="#br1" timeOffset="150942.5564">20253 5122 0,'0'37'16,"36"-37"-1,0 0 1,0 0-16,1 0 16,-1-37-16</inkml:trace>
          <inkml:trace contextRef="#ctx0" brushRef="#br1" timeOffset="150770.7187">20253 4905 0,'36'0'31,"0"0"-15,0 0 0,1 0-16,-1 0 0,0 0 15,1 0-15,-1 0 16,-36-73-16</inkml:trace>
          <inkml:trace contextRef="#ctx0" brushRef="#br1" timeOffset="151239.4333">20942 4941 0,'-36'0'16,"36"-36"-16,-37 36 0,1 36 15,0-36 1,0 73-16,-1-73 16,1 36-16,36 36 0,-36-35 15,36 35 1,0-35-16,0 35 15,36-72-15,0 0 16,1 36-16,-1-36 16,0 0-16,0 0 0,1 0 15,-37-36-15,36 36 0,0 0 16,1-72-16,-1 35 16,0 37-16</inkml:trace>
          <inkml:trace contextRef="#ctx0" brushRef="#br1" timeOffset="151426.9535">21305 4941 0,'0'-36'16,"36"36"-16,-36 36 16,0 37-1,-36-73-15,36 36 0,0 36 16,0-35-16,0 35 16,36-35-16,-36 35 15,0-36 1,-36-36-16,36-36 15</inkml:trace>
          <inkml:trace contextRef="#ctx0" brushRef="#br1" timeOffset="151614.424">21087 5014 0,'145'-73'47,"-108"37"-31,-1 36-16,0 0 0,0 0 15,1 0-15,-1 0 0,0 0 16,1 0-16,-1 0 0,0 0 16,0 0-16</inkml:trace>
        </inkml:traceGroup>
        <inkml:traceGroup>
          <inkml:annotationXML>
            <emma:emma xmlns:emma="http://www.w3.org/2003/04/emma" version="1.0">
              <emma:interpretation id="{105C0A1C-2086-4C4F-9E95-7B3B47C7EE24}" emma:medium="tactile" emma:mode="ink">
                <msink:context xmlns:msink="http://schemas.microsoft.com/ink/2010/main" type="inkWord" rotatedBoundingBox="28804,5075 31878,5004 31898,5837 28823,5908"/>
              </emma:interpretation>
              <emma:one-of disjunction-type="recognition" id="oneOf26">
                <emma:interpretation id="interp128" emma:lang="en-US" emma:confidence="0.5">
                  <emma:literal>SQUARE</emma:literal>
                </emma:interpretation>
                <emma:interpretation id="interp129" emma:lang="en-US" emma:confidence="0">
                  <emma:literal>SQUARED</emma:literal>
                </emma:interpretation>
                <emma:interpretation id="interp130" emma:lang="en-US" emma:confidence="0">
                  <emma:literal>SQUARER</emma:literal>
                </emma:interpretation>
                <emma:interpretation id="interp131" emma:lang="en-US" emma:confidence="0">
                  <emma:literal>SQUARES</emma:literal>
                </emma:interpretation>
                <emma:interpretation id="interp132" emma:lang="en-US" emma:confidence="0">
                  <emma:literal>SQUARELY</emma:literal>
                </emma:interpretation>
              </emma:one-of>
            </emma:emma>
          </inkml:annotationXML>
          <inkml:trace contextRef="#ctx0" brushRef="#br1" timeOffset="152036.2996">22430 4796 0,'-37'0'16,"1"0"-1,0 0-15,0 0 16,-1 0 0,37 36-16,-36-36 0,0 0 0,-1 73 15,1-73 1,36 36-16,0 37 16,36-73-16,1 0 15,-1 0-15,0 0 16,1 36-16,-1-36 15,0 72-15,0-72 16,1 0-16,-37 37 0,36-37 0,-36 72 16,36-72-16,-36 37 15,0 35-15,-217-181 78</inkml:trace>
          <inkml:trace contextRef="#ctx0" brushRef="#br1" timeOffset="152442.5735">22829 4796 0,'-36'0'0,"-1"0"16,37 36-1,-36-36-15,36 73 0,-36-73 0,36 36 16,0 37-16,-37-37 0,37 36 16,0-35-16,0 35 0,37-72 15,-37 37-15,0 35 16,36-72-16,0 0 0,-36 36 15,37-36-15,-1 0 0,0-36 16,0 36-16,1 0 16,-37-72-16,36 35 15,-36-35-15,0 35 16,36-35-16,-36 36 16,-36-37-16,36 37 0,0-37 15,-36 73-15,36-36 0,-37 36 16,1 0-16,0 0 15,0 0 1</inkml:trace>
          <inkml:trace contextRef="#ctx0" brushRef="#br1" timeOffset="152708.1813">22793 5122 0,'-37'0'15,"37"37"1,0 35 0,0-35-1,37 35-15,-37-36 16,36-36-16,-36 73 0,36-73 15,0 0-15,-36 36 16,37-36-16,-1 0 16</inkml:trace>
          <inkml:trace contextRef="#ctx0" brushRef="#br1" timeOffset="153114.451">23264 4941 0,'0'-36'15,"0"72"32,0 37-47,0-37 16,0 36-16,-36-72 0,36 37 0,0 35 15,0-35-15,0 35 16,36-36-16,-36 37 0,37-73 16,-1 36-16,0-36 15,0 73-15,1-73 16,-37-73-16,36 73 0,0 0 15,-36-36-15,37 36 0,-37-73 16,36 37-16,-36-36 16,0 35-16,0-35 15,36 35-15,-36-35 16,0 36-16,0-37 0,0 37 16,-36 36-16</inkml:trace>
          <inkml:trace contextRef="#ctx0" brushRef="#br1" timeOffset="153603.1755">23809 5014 0,'-37'36'31,"37"36"-16,0-35-15,0 35 16,-36-72-16,36 37 16,0 35-16,0-36 15,0-72 17,36-36-1,-36 35-31,0-35 15,0 35-15,0-35 16,0 36-16,37 36 0,-37-73 0,0 37 16,36 36-16,-36-73 0,0 37 15,36 36-15,0-73 16,1 73-16,-37 73 16,36-73-16,-36 36 15,0 37-15,0-37 16,0 37-16,0-37 0,0 36 0,36-35 15,-36 35-15,0-35 16,0 35-16,37-72 47</inkml:trace>
          <inkml:trace contextRef="#ctx0" brushRef="#br1" timeOffset="153790.6576">23772 5122 0,'37'0'47,"-1"0"-47,0 0 0,0 0 16,1 0-16,-1 0 0,0 0 15</inkml:trace>
          <inkml:trace contextRef="#ctx0" brushRef="#br1" timeOffset="154431.283">24353 4723 0,'-36'0'0,"36"73"16,0-37-1,0 37-15,-37-73 0,37 36 16,0 37-16,0-37 0,0 36 16,0-35-16,0 35 15,37-35-15,-37-364 110,0 291-110,36 36 0,-36-73 15,0 37-15,36 36 0,0-73 16,1 73 0,-1 0-16,0 0 15,-36 73-15,37-73 16,-1 0-16,-36 36 15,0 37-15,0-37 16,-36 37 0,-1-37-16,1 36 15,0-72 1,-1 0-16,1 0 16,36 37-1,-36-37-15,36 72 47,36-72-47,0 0 16,1 0-1,-37 37-15,36-37 0,0 72 16,1-72-16,-1 0 0,0 0 16,0 0-1,1 0 1,-37 36-16,36-36 15,-36-36-15</inkml:trace>
          <inkml:trace contextRef="#ctx0" brushRef="#br1" timeOffset="155525.0318">24752 5014 0,'0'36'63,"36"-36"-48,1 0 1,-37 72-16,36-72 16,0 0-16,0 0 15,1 0-15,-1 0 16,0 0-16,1 0 0,-1 0 16,0 0-1</inkml:trace>
          <inkml:trace contextRef="#ctx0" brushRef="#br1" timeOffset="154868.8171">24970 4832 0,'-37'73'16,"1"-73"15,36 36-15,-36 37-16,36-37 31,-36-36-31,36 72 0,0-35 16,0 35-16,0-35 15,0 35 1,36-72-1,0 0-15,0 36 16,1-36-16,-1 0 16,0 0-16,1 0 0,-1-36 15,0 36-15,0 0 16</inkml:trace>
          <inkml:trace contextRef="#ctx0" brushRef="#br1" timeOffset="155212.5425">24861 4796 0,'36'0'79,"0"0"-64,1 0-15,-1 0 16,0-73-16,1 73 15,-37-36 1,36 36-16,-72 0 31</inkml:trace>
        </inkml:traceGroup>
      </inkml:traceGroup>
    </inkml:traceGroup>
    <inkml:traceGroup>
      <inkml:annotationXML>
        <emma:emma xmlns:emma="http://www.w3.org/2003/04/emma" version="1.0">
          <emma:interpretation id="{DBCDF840-270B-471D-9BCF-E4345D82BD05}" emma:medium="tactile" emma:mode="ink">
            <msink:context xmlns:msink="http://schemas.microsoft.com/ink/2010/main" type="paragraph" rotatedBoundingBox="2316,7480 27645,6575 27710,8409 2382,93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DB0332C-9DE0-4093-B6CA-83D36748930A}" emma:medium="tactile" emma:mode="ink">
              <msink:context xmlns:msink="http://schemas.microsoft.com/ink/2010/main" type="line" rotatedBoundingBox="2316,7480 27645,6575 27710,8409 2382,9314"/>
            </emma:interpretation>
          </emma:emma>
        </inkml:annotationXML>
        <inkml:traceGroup>
          <inkml:annotationXML>
            <emma:emma xmlns:emma="http://www.w3.org/2003/04/emma" version="1.0">
              <emma:interpretation id="{47D52640-59FC-4057-873F-31C5BC31E29A}" emma:medium="tactile" emma:mode="ink">
                <msink:context xmlns:msink="http://schemas.microsoft.com/ink/2010/main" type="inkWord" rotatedBoundingBox="2327,7784 4326,7713 4380,9243 2382,9314"/>
              </emma:interpretation>
              <emma:one-of disjunction-type="recognition" id="oneOf27">
                <emma:interpretation id="interp133" emma:lang="en-US" emma:confidence="1">
                  <emma:literal>#2)</emma:literal>
                </emma:interpretation>
                <emma:interpretation id="interp134" emma:lang="en-US" emma:confidence="0">
                  <emma:literal>#2]</emma:literal>
                </emma:interpretation>
                <emma:interpretation id="interp135" emma:lang="en-US" emma:confidence="0">
                  <emma:literal>#2}</emma:literal>
                </emma:interpretation>
                <emma:interpretation id="interp136" emma:lang="en-US" emma:confidence="0">
                  <emma:literal>tt2)</emma:literal>
                </emma:interpretation>
                <emma:interpretation id="interp137" emma:lang="en-US" emma:confidence="0">
                  <emma:literal>#a)</emma:literal>
                </emma:interpretation>
              </emma:one-of>
            </emma:emma>
          </inkml:annotationXML>
          <inkml:trace contextRef="#ctx0" brushRef="#br2" timeOffset="160118.3332">-4131 7771 0,'0'73'63,"0"-37"93,0 37-156,0 36 0,0-1 15,0-71-15,0 35 0,0 37 16,0-73-16,0 37 0,0 36 16,0 0-16,0-73 15,0 37-15,0-37 0,0 36 16</inkml:trace>
          <inkml:trace contextRef="#ctx0" brushRef="#br2" timeOffset="160540.213">-3732 7662 0,'0'73'0,"0"-37"62,0 37-46,0-37 0,-37 37-16,37 36 0,0-1 15,0-71-15,0 35 16,0 37-16,0 0 0,0-73 16,0 37-16,0-37 15,0 37-15,0-37 16</inkml:trace>
          <inkml:trace contextRef="#ctx0" brushRef="#br2" timeOffset="160852.7168">-4349 8316 0,'0'-37'32,"36"37"-32,0 0 15,1 0-15,-1 0 16,0-72-16,37 72 0,-37-37 0,0 37 15,1 0-15,35-72 0,-35 72 0,35-36 16,-36 36-16,1 0 0,-1 0 16,0 0-16,1 0 0,-1 0 15</inkml:trace>
          <inkml:trace contextRef="#ctx0" brushRef="#br2" timeOffset="161222.6237">-4277 8715 0,'37'0'47,"725"-436"62</inkml:trace>
          <inkml:trace contextRef="#ctx0" brushRef="#br2" timeOffset="161987.2435">-3261 7844 0,'0'36'0,"37"-72"94,-37-37-94,36 73 0,-36-36 0,36 36 15,1 0-15,-37-73 0,36 73 16,-36-36-16,36 36 0,0 0 16,1 0-16,-1 0 15,0 36-15,-36 37 0,37 36 16,-37-73 0,0 37-16,0-37 0,0 37 15,0-37-15,0 36 0,-37 37 16,37 0-16,-36-109 0,36 36 15,0 37-15,-36-73 0,36 36 16,-37 37-16,1-73 0,0 36 16,0-36-16,-1 0 15,1 0-15,0 0 16,-1-36-16,37-37 31,37 73-31,-37-36 0,36 36 16,0 0-16,1 0 15,-1 0-15,0 0 0,0-73 0,1 73 16,-1 0-16,0 0 0,1 0 16,-1 0-16,0 0 0,0 0 0,1 0 15,-1 0-15,-36-36 16</inkml:trace>
          <inkml:trace contextRef="#ctx0" brushRef="#br2" timeOffset="162409.1238">-2789 7408 0,'36'0'78,"-36"37"-78,37-37 0,-37 72 16,36-72-16,0 37 0,1 35 0,-1-72 16,0 109-16,0-109 0,1 109 15,-1-73-15,-36 37 0,36 36 0,1-1 16,-37-71-16,0 35 0,0 37 16,0 0-16,-37-73 15,37 37-15,0-37 0,-36 37 16,0-37-16,-1 37 0,1-37 15,0 36-15</inkml:trace>
        </inkml:traceGroup>
        <inkml:traceGroup>
          <inkml:annotationXML>
            <emma:emma xmlns:emma="http://www.w3.org/2003/04/emma" version="1.0">
              <emma:interpretation id="{4C321178-A27F-49D9-A2D4-C7B0744C0CCF}" emma:medium="tactile" emma:mode="ink">
                <msink:context xmlns:msink="http://schemas.microsoft.com/ink/2010/main" type="inkWord" rotatedBoundingBox="5193,7866 6195,7830 6226,8672 5224,8708"/>
              </emma:interpretation>
              <emma:one-of disjunction-type="recognition" id="oneOf28">
                <emma:interpretation id="interp138" emma:lang="en-US" emma:confidence="1">
                  <emma:literal>No</emma:literal>
                </emma:interpretation>
                <emma:interpretation id="interp139" emma:lang="en-US" emma:confidence="0">
                  <emma:literal>NO</emma:literal>
                </emma:interpretation>
                <emma:interpretation id="interp140" emma:lang="en-US" emma:confidence="0">
                  <emma:literal>N0</emma:literal>
                </emma:interpretation>
                <emma:interpretation id="interp141" emma:lang="en-US" emma:confidence="0">
                  <emma:literal>no</emma:literal>
                </emma:interpretation>
                <emma:interpretation id="interp142" emma:lang="en-US" emma:confidence="0">
                  <emma:literal>Nd</emma:literal>
                </emma:interpretation>
              </emma:one-of>
            </emma:emma>
          </inkml:annotationXML>
          <inkml:trace contextRef="#ctx0" brushRef="#br2" timeOffset="172717.1971">-1446 7626 0,'0'36'79,"0"37"-79,0-37 15,0 37-15,0-37 0,0 37 0,-37-37 16,37 37-16,0-37 0,0 36 0,0-35 15,0 35-15,0-35 0,0 35 16,0-144 31</inkml:trace>
          <inkml:trace contextRef="#ctx0" brushRef="#br2" timeOffset="173076.5793">-1483 7662 0,'0'-36'16,"0"72"15,0 37-31,37-73 16,-37 36-16,0 37 0,36-73 15,-36 36-15,36 37 0,-36-37 0,37 37 16,-1-73-16,-36 36 15,36 36-15,0-72 16,-36 37-16,37-37 16,-37-37-1,36 37 1,-36-72-16,0 36 16,0-37-16,0 37 15,0-37-15,0 37 16,0-37-16,0 37 0,0-37 15,0 37-15,-36 36 16</inkml:trace>
          <inkml:trace contextRef="#ctx0" brushRef="#br2" timeOffset="173467.2127">-684 7554 0,'-109'72'31,"73"-72"-31,36 36 0,0 37 15,-37-73-15,37 109 0,0 0 16,37-73-16,-37 37 16,0-37-16,0 36 0,36-72 15,0 37-15,0-37 16,1 0-16,-1 0 0,0 0 16,-36-37-16,37 37 0,-37-72 15,36 36-15,-36-37 16,36 37-16,-36-37 15,0 37-15,0-73 0,-36 36 16,36 37-16,-36 36 0,36-72 16,0 35-16,-37 37 0,1 0 15,0 0 1</inkml:trace>
        </inkml:traceGroup>
        <inkml:traceGroup>
          <inkml:annotationXML>
            <emma:emma xmlns:emma="http://www.w3.org/2003/04/emma" version="1.0">
              <emma:interpretation id="{6890FEC7-E16F-48B0-A19F-A450543C5C73}" emma:medium="tactile" emma:mode="ink">
                <msink:context xmlns:msink="http://schemas.microsoft.com/ink/2010/main" type="inkWord" rotatedBoundingBox="7332,7677 12026,7510 12060,8469 7366,8637"/>
              </emma:interpretation>
              <emma:one-of disjunction-type="recognition" id="oneOf29">
                <emma:interpretation id="interp143" emma:lang="en-US" emma:confidence="0">
                  <emma:literal>Radicands</emma:literal>
                </emma:interpretation>
                <emma:interpretation id="interp144" emma:lang="en-US" emma:confidence="0">
                  <emma:literal>RADICANDS</emma:literal>
                </emma:interpretation>
                <emma:interpretation id="interp145" emma:lang="en-US" emma:confidence="0">
                  <emma:literal>RADICAND's</emma:literal>
                </emma:interpretation>
                <emma:interpretation id="interp146" emma:lang="en-US" emma:confidence="0">
                  <emma:literal>Radicand's</emma:literal>
                </emma:interpretation>
                <emma:interpretation id="interp147" emma:lang="en-US" emma:confidence="0">
                  <emma:literal>RADICAND</emma:literal>
                </emma:interpretation>
              </emma:one-of>
            </emma:emma>
          </inkml:annotationXML>
          <inkml:trace contextRef="#ctx0" brushRef="#br2" timeOffset="173935.9598">731 7626 0,'-36'0'31,"36"36"-15,0 37-16,0-37 15,0 37-15,0-37 16,0 37-16,0-37 0,0 37 16,0-37-16,0 36 0,0-35 15,0 35-15,0-35 31,0-74-31,-37 37 16,37-72 0</inkml:trace>
          <inkml:trace contextRef="#ctx0" brushRef="#br2" timeOffset="174310.9753">658 7626 0,'0'-72'0,"0"35"16,37 37-16,-37-72 0,36 72 15,-36-37-15,36 37 16,0 0-16,1 37 16,-1-37-16,0 0 15,-36 72-15,37-72 16,-37 37 0,-37 35-16,1-72 15,0 36 1,-1 37-16,1-73 15,0 0-15,36 36 16,-36 37-16,36-37 16,36 37-1,0-73 1,0 0-16,-36 36 0,37-36 0,-37 73 16,36-73-16,0 0 0,1 0 15,-1 36-15,0-36 0,0 0 16,-36 72-16,37-72 0,-1 0 15</inkml:trace>
          <inkml:trace contextRef="#ctx0" brushRef="#br2" timeOffset="174779.7554">1239 7517 0,'0'37'32,"0"35"-32,0-36 15,0 37-15,0-37 0,0 37 16,0-37-16,0 37 0,0-37 15,0 37-15,36-73 0,-36 36 16,0 36 0,0-144-1,0 36 1,0-37 0,0 37-16,0-73 15,0 36-15,36 37 0,-36-37 16,37 37-16,-37-36 15,36 35-15,0 37 16,1 0 0,-37 37-16,0 35 15,36-36-15,-36 37 0,0-37 16,0 37-16,36-73 16,-36 36-16,0 37 0,0-37 15,0 37-15,36-73 0,-36 36 16</inkml:trace>
          <inkml:trace contextRef="#ctx0" brushRef="#br2" timeOffset="174967.2221">1239 7844 0,'0'36'0,"0"37"31,36-73-31,-36-73 16,36 73-16,1 0 0,-1-36 15,0 36-15,1 0 0,-1 0 16</inkml:trace>
          <inkml:trace contextRef="#ctx0" brushRef="#br2" timeOffset="175507.3577">1747 7408 0,'36'0'32,"0"37"-32,1 35 15,-1-72-15,0 0 16,-36 37-16,37 35 0,-1-72 0,0 36 16,0 37-16,1-73 15,-1 36-15,-36 37 0,36-73 0,-36 36 16,0 37-1,0-37 1,-36-36-16,36 73 0,-36-73 0,-1 0 16,1 0-16,0 0 15,0 0-15,-1 36 0,1-36 16,0 0-16,-1 0 0,37-36 16,-36 36-16</inkml:trace>
          <inkml:trace contextRef="#ctx0" brushRef="#br2" timeOffset="175194.8535">1892 7408 0,'-36'0'15,"36"37"1,-37-37-16,37 72 16,0-35-16,0 35 0,0-36 15,0 37-15,0-37 0,0 37 16,0-37-1,0 37-15,-36-73 32</inkml:trace>
          <inkml:trace contextRef="#ctx0" brushRef="#br2" timeOffset="175789.6095">2400 7408 0,'73'545'125</inkml:trace>
          <inkml:trace contextRef="#ctx0" brushRef="#br2" timeOffset="176069.9178">2944 7336 0,'-36'0'16,"36"-36"-16,-36 36 15,-1 0-15,1 36 16,0-36-16,36 72 16,-36-72-16,-1 37 0,37 35 15,-36-72-15,36 109 16,0-73-16,0 37 0,0-37 16,36 37-16,1-73 15,-37 36-15,36-36 0,0 73 16,0-73-16,1 0 0,-1 0 15,0 0-15,-36-73 0,37 73 16,-37-36-16,36 36 0,0-73 16,-36 37-16</inkml:trace>
          <inkml:trace contextRef="#ctx0" brushRef="#br2" timeOffset="176507.3667">3162 7300 0,'36'0'15,"-36"217"32,0 37-31,0-181 0,0-37-1,0-72 32,0-37-47,0 37 16,0-37-16,0 37 0,37 36 15,-37-72-15,0 35 0,36-35 16,-36 35-16,36-35 16,-36 36-16,36 36 0,1 0 15,-1 0 1,-36 36-16,36-36 0,-36 72 15,37-35-15,-37 35 0,0-35 16,0 35-16,36-72 16,-36 36-16,0 37 0,0-37 15,0 37-15</inkml:trace>
          <inkml:trace contextRef="#ctx0" brushRef="#br2" timeOffset="176694.8788">3235 7626 0,'0'36'0,"-37"-36"0,37 73 15,37-73 1,-1 0-1,-36-73-15,36 73 0,0 0 0,1-36 16,-1 36-16,0 0 16,1 0-16,-37-72 0</inkml:trace>
          <inkml:trace contextRef="#ctx0" brushRef="#br2" timeOffset="177273.0537">3851 7300 0,'0'36'32,"0"36"-32,-36-72 15,36 37-15,0 35 0,0-35 16,0 35-16,0-36 0,0 37 16,0-37-1,0 37-15,0-146 47,0 37-31,0-37-1,0 37-15,0-36 16,0 35-16,0-35 16,0 35-16,36-35 15,1 72 1,-37 72-1,36-72-15,-36 37 0,36 35 16,1-35-16,-37 35 16,36-72-16,0 0 0,-36 36 0,36 37 15,1-73-15,-1 36 16,0 37-16,1-73 16,-1 0-1,-36-73 16,0 37-15,0-37-16,0 37 16,0-36-16,0 35 15,0-35-15,0 35 0,0-35 16,0 36-16,0-37 31</inkml:trace>
          <inkml:trace contextRef="#ctx0" brushRef="#br2" timeOffset="189283.727">4541 7408 0,'0'-72'78,"0"144"31,0-35-62,0 35-47,0-35 16,0 35-16,0-36 15,0 37-15,0-37 16,0 37-16,0-37 16,0 37-1</inkml:trace>
          <inkml:trace contextRef="#ctx0" brushRef="#br2" timeOffset="189847.231">4505 7300 0,'0'-73'0,"0"146"31,36-73 0,-36 36-15,36 36-16,0-72 15,-36 37-15,37-37 0,-37 72 16,36-72-16,0 0 0,-36 37 16,37-37-16,-37 72 0,36-72 0,-36 36 15,36 37-15,-36-37 16,0 37-1,0-37 1,0 37-16,-36-73 16,0 36-1,-1-36-15,-108 73 94</inkml:trace>
          <inkml:trace contextRef="#ctx0" brushRef="#br2" timeOffset="190609.5958">5158 7336 0,'-37'0'78,"1"0"-62,0 0-16,0 0 15,36 72-15,-37-72 16,1 0-16,0 0 16,36 37-1,0 35 1,36-72-1,0 0-15,1 0 16,-1 37-16,0-37 16,0 0-16,-36 72 0,37-72 15,-1 0-15,0 36 0,1-36 16,-37 73-16,36-73 0,0 0 16,-36 36-16,0 37 0,0-37 31,0 37-31,-36-73 15,0 36 1,-1-36 0,1-36-16,0 36 15,-1 0-15,1 0 16,0 0 0</inkml:trace>
        </inkml:traceGroup>
        <inkml:traceGroup>
          <inkml:annotationXML>
            <emma:emma xmlns:emma="http://www.w3.org/2003/04/emma" version="1.0">
              <emma:interpretation id="{354ECA20-87C2-4E9E-91CA-A2E0A3D8B65A}" emma:medium="tactile" emma:mode="ink">
                <msink:context xmlns:msink="http://schemas.microsoft.com/ink/2010/main" type="inkWord" rotatedBoundingBox="12939,7556 16291,7436 16321,8249 12968,8369"/>
              </emma:interpretation>
              <emma:one-of disjunction-type="recognition" id="oneOf30">
                <emma:interpretation id="interp148" emma:lang="en-US" emma:confidence="1">
                  <emma:literal>contain</emma:literal>
                </emma:interpretation>
                <emma:interpretation id="interp149" emma:lang="en-US" emma:confidence="0">
                  <emma:literal>Contain</emma:literal>
                </emma:interpretation>
                <emma:interpretation id="interp150" emma:lang="en-US" emma:confidence="0">
                  <emma:literal>contains</emma:literal>
                </emma:interpretation>
                <emma:interpretation id="interp151" emma:lang="en-US" emma:confidence="0">
                  <emma:literal>contain*</emma:literal>
                </emma:interpretation>
                <emma:interpretation id="interp152" emma:lang="en-US" emma:confidence="0">
                  <emma:literal>corsair</emma:literal>
                </emma:interpretation>
              </emma:one-of>
            </emma:emma>
          </inkml:annotationXML>
          <inkml:trace contextRef="#ctx0" brushRef="#br2" timeOffset="196590.7299">6573 7408 0,'-36'0'15,"72"0"32,-36-72 78,-36 72-125,36-36 31,-37 36-31,1 0 32,0 0-17,-1 0 17,1 0-17,36 36 1,-36-36-16,36 72 0,-36-72 15,36 37-15,0 35 0,-37-72 16,37 37-16,0 35 16,37-72-16,-37 36 0,0 37 15,36-37-15,-36 37 16,36-73-16,-36 36 16,36-36-16,-36 73 0,37-73 15,-1 0-15,0 0 16,1 0-16,-1 0 15,0-73-15,0 37 16,1 36 0</inkml:trace>
          <inkml:trace contextRef="#ctx0" brushRef="#br2" timeOffset="197028.2635">6899 7336 0,'-36'0'15,"36"72"-15,-36-72 16,36 37-16,-36 35 15,36-35 1,0 35-16,-37-72 0,37 36 0,0 37 16,37-37-16,-37 37 15,36-73-15,-36 36 16,36 37-16,0-73 16,1 0-16,-1 0 15,-36-73-15,36 37 16,-36-37-1,0 37-15,0-37 16,0 37-16,0-36 16,-36 35-16,36-35 15,-36 35-15,-1-35 16,1 72 0,0 0-1</inkml:trace>
          <inkml:trace contextRef="#ctx0" brushRef="#br2" timeOffset="197731.4007">7299 7408 0,'-37'0'0,"37"-72"16,-36 72-1,36 72 1,0-35 15,0 35-15,0-35-16,0 35 15,-36-36-15,36 37 16,0-37-16,0 37 0,0-37 16,-37-36-16,37 73 15,37-73 1,-37-73 0,0 37-1,0-37 1,0 37-16,36 36 15,-36-73-15,0 37 0,0-36 16,0 35-16,0-35 16,0 35-16,0-35 15,0 36 1,0 72-16,0 36 31,36-72-31,-36 37 0,0 35 16,37-72-16,-37 37 0,254 35 140,-254-144-140,0 35 0,0-35 16,0 35-16,0-35 16,0 36-16</inkml:trace>
          <inkml:trace contextRef="#ctx0" brushRef="#br2" timeOffset="198893.5679">7661 7300 0,'37'0'31,"-1"0"-15,0 0 0,1 0-16,-1 0 0,36 0 15,-35 0-15,-1 0 0,0 0 0,-36-73 16,37 73-16,-1 0 0,0 0 16,0 0-1,-36 73 1</inkml:trace>
          <inkml:trace contextRef="#ctx0" brushRef="#br2" timeOffset="198627.9387">7952 7300 0,'0'36'78,"0"36"-78,0-35 0,0 35 16,0-35-16,0 35 0,-37-36 15,37 37-15,0-37 0,0 37 16,0-37-16,0 37 16,37-73-1,-74 0 17,37-73-17</inkml:trace>
          <inkml:trace contextRef="#ctx0" brushRef="#br2" timeOffset="199487.3226">8460 7300 0,'0'36'62,"0"36"-62,0-35 16,0 35-16,-37-72 15,37 37-15,0 35 0,0-36 0,-36 37 16,36-37-16,0 37 0,0-37 16,0 37-1,0-146 32,0 37-47,0-37 16,0 37-16,0-37 15,0 37-15,0-36 16,36 35-16,-36-35 0,37 35 0,-1-35 16,-36 36-16,36-37 15,1 37-15,-1 36 32,-36 36-32,0 37 15,36-73-15,-36 36 0,0 36 16,0-35-16,0 35 0,36-35 15,-36 35-15,0-36 16,0 37-16,37-37 16,-37 37-16</inkml:trace>
          <inkml:trace contextRef="#ctx0" brushRef="#br2" timeOffset="199690.4662">8387 7626 0,'36'0'31,"1"0"-16,-1 0-15,0 0 16,1 0-16,-1 0 16,0-72-16,0 72 0</inkml:trace>
          <inkml:trace contextRef="#ctx0" brushRef="#br2" timeOffset="200034.2237">9004 7300 0,'0'-73'0,"0"37"16,-36 36 0,36 36 15,0 37-16,36-73 1,-36 36-16,0 36 0,-36-35 16,36 35-16,0-35 0,0 35 15,0-36-15,0 37 0,0-37 16,0 37-16,0-37 16,0 37-1,0-146 16,0 37-31</inkml:trace>
          <inkml:trace contextRef="#ctx0" brushRef="#br2" timeOffset="200393.5949">9258 7300 0,'-36'0'16,"36"36"15,0 36-31,0-35 16,0 35-16,-37-72 15,37 37-15,0 35 0,0-36 16,0 37-16,0-37 16,-36-36-16,36 73 0,0-37 15,0-72 17,0-37-17,36 73 1</inkml:trace>
          <inkml:trace contextRef="#ctx0" brushRef="#br2" timeOffset="200784.2103">9258 7191 0,'0'36'31,"0"37"-15,327 253 156,-327-398-172,0 35 0,-37-35 15,37 35-15,0-35 16,0 36-16,0-37 0,0 37 16,37 36-16,-37-73 0,-37 73 31</inkml:trace>
        </inkml:traceGroup>
        <inkml:traceGroup>
          <inkml:annotationXML>
            <emma:emma xmlns:emma="http://www.w3.org/2003/04/emma" version="1.0">
              <emma:interpretation id="{64C8A3E9-0454-45E8-BEC3-48A8F7209F10}" emma:medium="tactile" emma:mode="ink">
                <msink:context xmlns:msink="http://schemas.microsoft.com/ink/2010/main" type="inkWord" rotatedBoundingBox="16974,7445 21710,7276 21739,8088 17003,8257"/>
              </emma:interpretation>
              <emma:one-of disjunction-type="recognition" id="oneOf31">
                <emma:interpretation id="interp153" emma:lang="en-US" emma:confidence="0">
                  <emma:literal>Fractions</emma:literal>
                </emma:interpretation>
                <emma:interpretation id="interp154" emma:lang="en-US" emma:confidence="0">
                  <emma:literal>fractions</emma:literal>
                </emma:interpretation>
                <emma:interpretation id="interp155" emma:lang="en-US" emma:confidence="0">
                  <emma:literal>FRACTIONS</emma:literal>
                </emma:interpretation>
                <emma:interpretation id="interp156" emma:lang="en-US" emma:confidence="0">
                  <emma:literal>Fraction</emma:literal>
                </emma:interpretation>
                <emma:interpretation id="interp157" emma:lang="en-US" emma:confidence="0">
                  <emma:literal>Fractious</emma:literal>
                </emma:interpretation>
              </emma:one-of>
            </emma:emma>
          </inkml:annotationXML>
          <inkml:trace contextRef="#ctx0" brushRef="#br2" timeOffset="203261.1897">10274 7300 0,'0'-73'46,"36"73"-46,1 0 16,-1 0-16,-36-36 0,36 36 0,0 0 16,1 0-16,-1 0 0,0 0 15,1 0 1,-1 0 0</inkml:trace>
          <inkml:trace contextRef="#ctx0" brushRef="#br2" timeOffset="203495.5678">10310 7517 0,'0'37'0,"37"-37"31,-1 0-31,0-37 16,0 37-16,1 0 16,-1 0-16,0-72 15,1 72-15,-37-37 16,36 37-16</inkml:trace>
          <inkml:trace contextRef="#ctx0" brushRef="#br2" timeOffset="203011.2173">10383 7300 0,'0'-73'16,"36"73"62,-72 0-62,36 73-1,0-37 1,0 36-16,0-35 0,0 35 15,-36-72-15,36 37 0,0 35 0,0-36 16,0 37-16,0-37 16,0 37-16,0-146 47</inkml:trace>
          <inkml:trace contextRef="#ctx0" brushRef="#br2" timeOffset="204151.8248">11036 7300 0,'-73'-73'31,"73"146"-16,0-37-15,0 36 0,0-35 16,0 35-16,0 37 0,0-73 16,0 37-16,0-37 15,0 37-15,0-146 47,-36 37-31,36-37-1,0 37-15,0-36 0,-36 35 16,36-35-16,0 35 0,36-35 16,-36 36-16,0-37 15,36 73-15,-36-36 16,37 36-16,-1 0 16,0 0-16,-36-73 15,37 73-15,-1 0 16,0 0-16,-36 73 15,0-37 17,0 37-32,-36-73 0,0 36 15,36 36-15,-37-72 16,1 0-16,36 37 16,-36-37-16,36 72 0,-37-72 0,1 37 31,72-37-31,110 108 47,-1-35-16,-109-73-31,0 0 16</inkml:trace>
          <inkml:trace contextRef="#ctx0" brushRef="#br2" timeOffset="204667.4658">11544 7191 0,'-36'0'16,"36"36"15,0 37-31,-37-37 0,37 36 16,0-35-16,0 35 16,37 37-16,-37-73 15,0 37-15,-37-73 31,37-73 1,0 37-32,0-36 15,0 35-15,0-35 16,0 35-16,37-35 16,-37 36-16,36-37 0,-36 37 15,36 36-15,1-73 0,-1 73 16,-36 73-1,36-73-15,-36 36 16,36 37-16,-36-37 0,0 36 16,37-72-16,-37 37 0,0 35 0,36-35 15,-36 35-15,0-36 16,0 37-16,36-73 0,-36 36 16,-36-36 15</inkml:trace>
          <inkml:trace contextRef="#ctx0" brushRef="#br2" timeOffset="204854.9551">11508 7517 0,'36'0'31,"0"0"-31,1 0 16,-1 0-16,0 0 0,0-72 16,1 72-1,-1 0-15,-36-37 0,36 37 0</inkml:trace>
          <inkml:trace contextRef="#ctx0" brushRef="#br2" timeOffset="205151.8453">12197 7191 0,'-36'0'15,"0"0"1,-1 0-16,1 0 16,0 0-1,36 36-15,-37-36 0,37 73 16,0-37-16,0 36 15,0-35-15,0 35 16,37-72-16,-37 37 0,36-37 16,-36 72-16,36-72 0,1 0 15,-1 0-15,0 36 16,0-36-16,1 0 0,-37-36 16,36 36-16,0 0 0,1 0 15,-37-72-15,36 35 16</inkml:trace>
          <inkml:trace contextRef="#ctx0" brushRef="#br2" timeOffset="205479.9632">12415 7082 0,'-36'0'0,"36"36"31,36-36-15,0 0-1,0 0-15,1 0 0,-1 0 16,0-36-16,1 36 0,-1 0 15,0 0-15,0 0 0,1 0 0,-1 0 16,0 0-16,1 0 16,-1 0-16</inkml:trace>
          <inkml:trace contextRef="#ctx0" brushRef="#br2" timeOffset="205792.4653">12741 7118 0,'0'73'63,"0"-37"-48,-36-36 1,36 73-16,0-37 0,0 36 16,0-35-16,0 35 0,0-35 15,36 35-15,-36-36 16,0 37-16,0-37 16,0 37-1,0-146 1,0 37-16</inkml:trace>
          <inkml:trace contextRef="#ctx0" brushRef="#br2" timeOffset="206104.9857">13104 7082 0,'0'36'16,"0"37"0,0-37-1,0 37-15,0-37 0,0 36 16,0-35-16,0 35 0,0-35 15,0 35 1,0-36-16,0 37 16,0-146 15</inkml:trace>
          <inkml:trace contextRef="#ctx0" brushRef="#br2" timeOffset="206495.6106">13540 7009 0,'-37'73'0,"1"-73"15,0 0 1,36 36-16,-36 37 0,-1-37 15,37 37-15,0-37 0,-36 36 16,36-35-16,0 35 0,0-35 16,36 35-16,1-72 15,-1 36-15,0-36 16,0 0-16,1 0 16,-1 0-16,0-36 0,1 36 15,-37-72-15,36 72 16,-36-37-16,0-35 15,0 35-15,-36-35 0,36 36 16,0-37-16,-37 37 0,1 36 16,36-73-1,-36 73-15,-1 0 16,37-36 0</inkml:trace>
          <inkml:trace contextRef="#ctx0" brushRef="#br2" timeOffset="207168.4889">13939 7082 0,'-36'0'15,"36"36"1,0 37-16,0-37 15,-37 37-15,37-37 0,0 36 16,0-35-16,0 35 0,0-35 16,0 35-16,0-36 15,37-36-15,-37 73 0,0-146 47,0 37-47,-37 36 16,37-72-16,0 35 0,0-35 15,0 35-15,0-35 16,0 36-16,0-37 0,0 37 16,0-37-16,0 37 15,37 36-15,-37-73 16,0 146 0,36-73-16,-36 36 15,36 37-15,-36-37 16,36 37-16,1-37 15,-37 36-15,36-72 0,-36 37 16,36 35-16,1-35 0,-37 35 16,36-72-16,0 36 0,0 37 15,1-73 1,-1-73 15,-36 37-31,0-36 16,0 35-16,-73-398 94</inkml:trace>
          <inkml:trace contextRef="#ctx0" brushRef="#br2" timeOffset="207569.1608">14919 7227 0,'0'-36'16,"-37"36"-16,1-73 15,0 73-15,-1 0 16,1 0-16,0 0 16,0 0-1,-1 0-15,1 73 0,0-73 16,-1 36 0,74-36-16,-37 73 15,36-73-15,0 0 16,1 36-16,35-36 15,-72 72-15,36-72 16,1 0-16,-1 0 0,0 37 0,1-37 16,-37 72-16,36-72 0,0 37 15,-36 35-15,36-72 0,-36 36 16,0 37-16,-36-73 16,0 36-1,0-36-15,-1 0 0,1 0 16,0 0-16,-146-36 31</inkml:trace>
        </inkml:traceGroup>
        <inkml:traceGroup>
          <inkml:annotationXML>
            <emma:emma xmlns:emma="http://www.w3.org/2003/04/emma" version="1.0">
              <emma:interpretation id="{99371877-39FB-4A38-AA30-14ED8A6F02DB}" emma:medium="tactile" emma:mode="ink">
                <msink:context xmlns:msink="http://schemas.microsoft.com/ink/2010/main" type="inkWord" rotatedBoundingBox="23224,7260 24610,7210 24653,8412 23267,8461"/>
              </emma:interpretation>
              <emma:one-of disjunction-type="recognition" id="oneOf32">
                <emma:interpretation id="interp158" emma:lang="en-US" emma:confidence="1">
                  <emma:literal>ex)</emma:literal>
                </emma:interpretation>
                <emma:interpretation id="interp159" emma:lang="en-US" emma:confidence="0">
                  <emma:literal>ex</emma:literal>
                </emma:interpretation>
                <emma:interpretation id="interp160" emma:lang="en-US" emma:confidence="0">
                  <emma:literal>ox)</emma:literal>
                </emma:interpretation>
                <emma:interpretation id="interp161" emma:lang="en-US" emma:confidence="0">
                  <emma:literal>ex.)</emma:literal>
                </emma:interpretation>
                <emma:interpretation id="interp162" emma:lang="en-US" emma:confidence="0">
                  <emma:literal>exe)</emma:literal>
                </emma:interpretation>
              </emma:one-of>
            </emma:emma>
          </inkml:annotationXML>
          <inkml:trace contextRef="#ctx0" brushRef="#br2" timeOffset="213833.6709">16588 7735 0,'0'36'16,"-37"-36"-16,37 73 15,0-37 17,37-36-17,-37-36 1,36 36-16,0 0 15,1-73-15,-1 37 16,0 36-16,0-73 16,-36 37-16,37-36 15,-37 35-15,36-35 16,-36 35-16,0-35 16,0 36-1,-36 36 16,-1 0-15,1 0 0,36 36-16,-36 36 0,36-35 15,-36 35-15,36-35 16,0 35-16,0-36 16,0 37-16,0-37 15,0 37-15,36-73 0,-36 36 16,36-36-16,-36 73 0,36-73 15,1 0-15,-1 0 16,0 0-16,-36-73 16,37 73-16,-37-36 0</inkml:trace>
          <inkml:trace contextRef="#ctx0" brushRef="#br2" timeOffset="214208.6761">17168 7300 0,'-36'0'15,"72"0"32,-36 36-47,37-36 16,-37 72-16,36-72 15,-36 37 1,0 35-16,36-72 0,0 37 16,-36 35-16,37-72 0,-37 36 0,36-36 15,-36 73-15,36-73 0,1 0 0,-37 36 16,36 37-16,0-73 15</inkml:trace>
          <inkml:trace contextRef="#ctx0" brushRef="#br2" timeOffset="214505.5556">17531 7300 0,'-181'254'62,"181"-182"-62,-37-72 0,1 36 16,36 37-16,-36-73 0,36 36 16,-36 37-16,-1-37 15,37 37-15,0-146 32</inkml:trace>
          <inkml:trace contextRef="#ctx0" brushRef="#br2" timeOffset="214864.9289">17676 6973 0,'0'-73'0,"-36"73"16,72 0 15,-36 73-15,37-73-16,-1 0 16,-36 36-16,36-36 0,-36 73 0,36-73 15,-36 36-15,37 37 0,-37-37 0,36 37 16,-36-37-16,0 36 0,36 146 15,-72 36 17,36-181-32,-36-37 15,36 37-15,-37-73 16,1 36-16</inkml:trace>
        </inkml:traceGroup>
        <inkml:traceGroup>
          <inkml:annotationXML>
            <emma:emma xmlns:emma="http://www.w3.org/2003/04/emma" version="1.0">
              <emma:interpretation id="{9F74F9A0-8F4D-40AF-90BA-110597D0757E}" emma:medium="tactile" emma:mode="ink">
                <msink:context xmlns:msink="http://schemas.microsoft.com/ink/2010/main" type="inkWord" rotatedBoundingBox="25313,6658 27645,6575 27708,8345 25376,8429"/>
              </emma:interpretation>
              <emma:one-of disjunction-type="recognition" id="oneOf33">
                <emma:interpretation id="interp163" emma:lang="en-US" emma:confidence="0">
                  <emma:literal>t'T4</emma:literal>
                </emma:interpretation>
                <emma:interpretation id="interp164" emma:lang="en-US" emma:confidence="0">
                  <emma:literal>J'T4</emma:literal>
                </emma:interpretation>
                <emma:interpretation id="interp165" emma:lang="en-US" emma:confidence="0">
                  <emma:literal>J't4</emma:literal>
                </emma:interpretation>
                <emma:interpretation id="interp166" emma:lang="en-US" emma:confidence="0">
                  <emma:literal>"44</emma:literal>
                </emma:interpretation>
                <emma:interpretation id="interp167" emma:lang="en-US" emma:confidence="0">
                  <emma:literal>144</emma:literal>
                </emma:interpretation>
              </emma:one-of>
            </emma:emma>
          </inkml:annotationXML>
          <inkml:trace contextRef="#ctx0" brushRef="#br2" timeOffset="216177.4707">19055 6356 0,'-36'0'0,"36"73"78,0-37-62,0 37-16,0-37 16,-36 36-16,36 37 0,0-72 15,0 35-15,0 37 0,0 0 0,0-73 16,-37 37-16,37 36 0,0-1 0,0-71 16,37 35-16,-37-35 0,0 35 15,0-36-15,0 37 0,0-37 0,0 37 16,0-37-16,0 37 15,0-37-15,0 37 16,0-37 0,0-72 31,-37 36-47,37-73 15,0 37 1,-36 36-16,36-73 0,0 37 15,-36 36-15,36-73 0,-37 37 16,1-37 0,36 37-16,-36 36 0,0-72 31,-1 72-31,37 72 16,-36-72-1,36 36 1,0 37 15</inkml:trace>
          <inkml:trace contextRef="#ctx0" brushRef="#br2" timeOffset="218818.0889">19128 6320 0,'36'0'46,"0"0"-30,1 0 0,-1 0-1,0 0 1,0 0-16,1 0 16,-1 0-16,0 0 15,1 0-15,35 0 0,-36 0 0,1 0 16,35 0-16,1 0 0,-37 0 0,37 0 15,-1 0-15,1 0 0,-1 0 16,1 0-16,0 0 0,-1 36 0,1-36 16,-37 0-16,37 0 0,-1 0 0,-36 73 15,1-73-15,35 0 0,-35 0 16,-1 0-16,0 0 0,0 0 16,1 0-16,-1 0 15,-36-73 1,-36 146 31</inkml:trace>
          <inkml:trace contextRef="#ctx0" brushRef="#br2" timeOffset="216975.3284">19708 6538 0,'37'0'46,"-37"36"-14,-37-36-17,37 72-15,0-35 16,0 35-16,-36-72 16,36 37-16,0 35 0,0-36 15,0 37-15,-36-73 0,36 36 16,0 37-16,0-37 15,36-36 17</inkml:trace>
          <inkml:trace contextRef="#ctx0" brushRef="#br2" timeOffset="217177.4643">20216 6792 0,'0'-37'16,"0"74"15,0 35-15,-36-72-16,36 36 15,0 37-15,-36-73 0,-1 109 16,1-73 0,0 37-16,0-37 0,36 37 0,-37-73 15,1 108-15,0-108 0,36 37 0,-37 35 16,1-35-16,0 35 0,0-72 16,36 36-16,0 37 0,-37-73 15,37 36-15,-36-36 0,36 73 16</inkml:trace>
          <inkml:trace contextRef="#ctx0" brushRef="#br2" timeOffset="217568.09">20216 7300 0,'0'36'63,"0"36"-48,-36-72-15,36 37 0,0 35 16,-36-35-16,36 35 0,0-36 16,-37-36-16,37 73 15,37-73 1,-1 0 0,0 0-1,1-73-15,-1 73 16,0 0-16,-36-36 0,36 36 0,1 0 15,-1 0-15,0 0 16,1 0 0</inkml:trace>
          <inkml:trace contextRef="#ctx0" brushRef="#br2" timeOffset="217911.833">20470 7300 0,'0'-73'15,"0"146"16,-36-73-31,36 36 16,0 36-16,-36-35 16,36 35-16,0-35 15,0 35-15,-37-72 0,37 109 0,0-73 16,0 37-16,0-37 16,0 37-16,37-73 15,-37 36-15,-37-36 16</inkml:trace>
        </inkml:traceGroup>
      </inkml:traceGroup>
    </inkml:traceGroup>
    <inkml:traceGroup>
      <inkml:annotationXML>
        <emma:emma xmlns:emma="http://www.w3.org/2003/04/emma" version="1.0">
          <emma:interpretation id="{80A7E82D-B67E-45DE-9882-0CAEE59B6E29}" emma:medium="tactile" emma:mode="ink">
            <msink:context xmlns:msink="http://schemas.microsoft.com/ink/2010/main" type="paragraph" rotatedBoundingBox="2516,10618 30937,9553 31044,12389 2623,134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2FC8C29-9B05-415C-B3A8-7489D399E594}" emma:medium="tactile" emma:mode="ink">
              <msink:context xmlns:msink="http://schemas.microsoft.com/ink/2010/main" type="line" rotatedBoundingBox="2516,10618 30937,9553 30999,11193 2578,12258"/>
            </emma:interpretation>
          </emma:emma>
        </inkml:annotationXML>
        <inkml:traceGroup>
          <inkml:annotationXML>
            <emma:emma xmlns:emma="http://www.w3.org/2003/04/emma" version="1.0">
              <emma:interpretation id="{9CBFF106-6F6C-4431-87D7-FC336E2D05A6}" emma:medium="tactile" emma:mode="ink">
                <msink:context xmlns:msink="http://schemas.microsoft.com/ink/2010/main" type="inkWord" rotatedBoundingBox="2516,10618 4578,10541 4640,12181 2578,12258"/>
              </emma:interpretation>
              <emma:one-of disjunction-type="recognition" id="oneOf34">
                <emma:interpretation id="interp168" emma:lang="en-US" emma:confidence="0.5">
                  <emma:literal>#3)</emma:literal>
                </emma:interpretation>
                <emma:interpretation id="interp169" emma:lang="en-US" emma:confidence="0">
                  <emma:literal>¥3)</emma:literal>
                </emma:interpretation>
                <emma:interpretation id="interp170" emma:lang="en-US" emma:confidence="0">
                  <emma:literal>#3</emma:literal>
                </emma:interpretation>
                <emma:interpretation id="interp171" emma:lang="en-US" emma:confidence="0">
                  <emma:literal>#33</emma:literal>
                </emma:interpretation>
                <emma:interpretation id="interp172" emma:lang="en-US" emma:confidence="0">
                  <emma:literal>#33)</emma:literal>
                </emma:interpretation>
              </emma:one-of>
            </emma:emma>
          </inkml:annotationXML>
          <inkml:trace contextRef="#ctx0" brushRef="#br3" timeOffset="233283.2044">-4168 10892 0,'37'0'47,"-1"36"-47,0-36 16,0 0-16,1-36 0,-1 36 0,0 0 15,1 0-15,-1 0 0,0 0 16,37 0-16,-37-73 0,0 73 0,1 0 16,-1 0-16,0 0 0,0 0 15,1-36-15,-1 36 16</inkml:trace>
          <inkml:trace contextRef="#ctx0" brushRef="#br3" timeOffset="233626.9384">-4059 11327 0,'36'0'15,"-36"37"1,37-37-16,-1 0 0,0-37 15,1 37-15,-1 0 0,0 0 16,0 0-16,1 0 0,-1 0 16,0-72-16,1 72 0,-1-37 0,0 37 15,0 0-15,1 0 0,-1 0 16,0 0-16,1 0 31</inkml:trace>
          <inkml:trace contextRef="#ctx0" brushRef="#br3" timeOffset="232470.6925">-3914 10565 0,'0'37'313,"0"35"-297,0-36-16,0 37 0,0-37 15,0 37-15,37-37 0,-37 37 0,0-37 16,0 37-16,0-37 0,0 36 15,0-35-15,0 35 0,36-35 16,-36 35 0,-36-144-1</inkml:trace>
          <inkml:trace contextRef="#ctx0" brushRef="#br3" timeOffset="232892.5839">-3696 10456 0,'0'37'63,"0"35"-48,36-72-15,-36 37 0,0 35 16,0-36-16,0 37 0,0-37 16,0 37-16,37-37 0,-37 37 0,0-37 15,0 37-15,0-37 16,0 36-16,0-35 0,0 35 16,0-35-16</inkml:trace>
          <inkml:trace contextRef="#ctx0" brushRef="#br3" timeOffset="234509.2172">-3115 10674 0,'0'-72'47,"36"72"-32,-36-37-15,36 37 0,0-72 16,1 35-16,-1 37 16,0 0-16,1 0 15,-1-72-15,0 144 16,0-72-16,1 0 0,-1 0 15,-36 37-15,0 35 16,36-72-16,-36 37 16,-36 35-16,36-36 15,-36 37-15,-1-37 0,37 37 16,-36-73-16,0 36 0,36 37 16,-36-73-16,-1 0 15,37 36-15,-36-36 0,0 73 16,36-146 15,36 73-15,0-36-16,1 36 15,-1 0-15,0 0 0,0 0 16,1 0-16,-1 0 16,0 0-16,1 36 15,-1 37-15,0-37 16,-36 36-1,0-35-15,-36 35 16,0-35 0,36 35-16,-37-72 0,1 0 15,0 0-15,36 36 0,-37-36 16,1 0-16,0 0 0,0 0 16,-1-36-16,1 36 15</inkml:trace>
          <inkml:trace contextRef="#ctx0" brushRef="#br3" timeOffset="234965.3272">-2607 10239 0,'36'0'31,"0"0"-15,0 36 0,1 37-16,-1-73 0,0 36 15,1 36-15,-1 37 16,0-109-16,0 109 0,1-109 0,-37 109 16,36-73-16,0 37 0,-36-37 0,37 37 15,-37-37-15,0 37 0,0 35 16,0-71-16,-37 35 0,37-35 0,-36 35 15,36 37-15,-36-109 0,-1 109 0,-71 109 32</inkml:trace>
        </inkml:traceGroup>
        <inkml:traceGroup>
          <inkml:annotationXML>
            <emma:emma xmlns:emma="http://www.w3.org/2003/04/emma" version="1.0">
              <emma:interpretation id="{77AA5659-62D5-4FD0-AD4E-1510ABFE9413}" emma:medium="tactile" emma:mode="ink">
                <msink:context xmlns:msink="http://schemas.microsoft.com/ink/2010/main" type="inkWord" rotatedBoundingBox="5384,10628 6515,10586 6549,11496 5418,11538"/>
              </emma:interpretation>
              <emma:one-of disjunction-type="recognition" id="oneOf35">
                <emma:interpretation id="interp173" emma:lang="en-US" emma:confidence="0.5">
                  <emma:literal>No</emma:literal>
                </emma:interpretation>
                <emma:interpretation id="interp174" emma:lang="en-US" emma:confidence="0">
                  <emma:literal>NO</emma:literal>
                </emma:interpretation>
                <emma:interpretation id="interp175" emma:lang="en-US" emma:confidence="0">
                  <emma:literal>No.</emma:literal>
                </emma:interpretation>
                <emma:interpretation id="interp176" emma:lang="en-US" emma:confidence="0">
                  <emma:literal>Nog</emma:literal>
                </emma:interpretation>
                <emma:interpretation id="interp177" emma:lang="en-US" emma:confidence="0">
                  <emma:literal>Now</emma:literal>
                </emma:interpretation>
              </emma:one-of>
            </emma:emma>
          </inkml:annotationXML>
          <inkml:trace contextRef="#ctx0" brushRef="#br3" timeOffset="250730.007">-1301 10456 0,'0'37'109,"0"35"-93,0-35-16,0 35 0,0-36 15,0 37-15,0 36 0,36-73 16,-36 37-16,0-37 15,0 37-15,0-37 16,0 36-16,0-144 47</inkml:trace>
          <inkml:trace contextRef="#ctx0" brushRef="#br3" timeOffset="251356.0112">-1301 10456 0,'36'0'0,"0"0"47,-36-72-32,0 144 16,37-72-15,-37 37 0,36-37-1,-36 72-15,36 37 0,-36-73 16,37 37-16,-37-37 0,36 37 16,0-37-16,-36 37 15,36-73-15,-36 36 0,37-36 0,-37 73 16,36-73-16,0 0 15,-36 36-15,37-36 16,-37-36-16,0-37 16,0 37-1,0-37 1,0 37-16,0-37 0,0 37 16,-37 36-16,37-73 0,0 37 0,0-36 15,0 35-15,-36 37 0,36-72 16,0 35-16,0-35 15</inkml:trace>
          <inkml:trace contextRef="#ctx0" brushRef="#br3" timeOffset="251573.7718">-321 10348 0,'-146'0'31,"74"145"-15,36-73-1,36 37-15,0-73 16,0 37-16,36-37 0,-36 37 0,36-73 15,-36 36-15,36-36 16,-36 73-16,37-73 0,-1 0 0,0 0 16,1 0-16,-37-73 15,36 73-15,-36-36 0,36 36 0,0-73 16,-36 37-16,37-37 16,-37 37-16,-37-36 0,37 35 15,0-35-15,-36 35 16,0-35-16,36 36 0,-36 36 15,-1-73-15,1 73 16,0 0-16,36 73 16</inkml:trace>
        </inkml:traceGroup>
        <inkml:traceGroup>
          <inkml:annotationXML>
            <emma:emma xmlns:emma="http://www.w3.org/2003/04/emma" version="1.0">
              <emma:interpretation id="{3684451B-BA03-48DA-89BE-730BA74DD7C3}" emma:medium="tactile" emma:mode="ink">
                <msink:context xmlns:msink="http://schemas.microsoft.com/ink/2010/main" type="inkWord" rotatedBoundingBox="7396,10637 11663,10477 11699,11430 7432,11589"/>
              </emma:interpretation>
              <emma:one-of disjunction-type="recognition" id="oneOf36">
                <emma:interpretation id="interp178" emma:lang="en-US" emma:confidence="0.5">
                  <emma:literal>RADICALS</emma:literal>
                </emma:interpretation>
                <emma:interpretation id="interp179" emma:lang="en-US" emma:confidence="0">
                  <emma:literal>Radicals</emma:literal>
                </emma:interpretation>
                <emma:interpretation id="interp180" emma:lang="en-US" emma:confidence="0">
                  <emma:literal>Radials</emma:literal>
                </emma:interpretation>
                <emma:interpretation id="interp181" emma:lang="en-US" emma:confidence="0">
                  <emma:literal>radicals</emma:literal>
                </emma:interpretation>
                <emma:interpretation id="interp182" emma:lang="en-US" emma:confidence="0">
                  <emma:literal>RADIALS</emma:literal>
                </emma:interpretation>
              </emma:one-of>
            </emma:emma>
          </inkml:annotationXML>
          <inkml:trace contextRef="#ctx0" brushRef="#br3" timeOffset="252964.4013">695 10456 0,'0'-72'15,"36"36"1,0 36-1,0 0-15,1 0 16,-1 0-16,0 0 0,1 0 16,-1 0-16,0 0 15,0 0-15,-36 36 16,37 36 0,-74-35-16,37 35 15,-36-72-15,36 37 0,-36 35 0,0-72 16,-1 36-16,1 37 15,0-73-15,-1 0 16,37 36-16,-36-36 0,36 73 0,-36-73 16,72 36-1,0 37 1,1-73-16,-1 0 16,0 0-16,1 0 0,-1 0 15,0 0-15,0 36 16,1-36-16,-1 73 15,0-73-15,1 0 16</inkml:trace>
          <inkml:trace contextRef="#ctx0" brushRef="#br3" timeOffset="252526.8861">731 10493 0,'0'-37'15,"0"74"63,0 35-62,0-35-16,0 35 0,0-36 16,0 37-16,0-37 0,0 37 0,0 36 15,0-73 1,0 37-16,0-37 16,36-72-1</inkml:trace>
          <inkml:trace contextRef="#ctx0" brushRef="#br3" timeOffset="253627.6962">1384 10892 0,'-36'0'16,"72"0"-16,0 0 15,1 0-15,-1 0 16,-36-73-16,36 73 0,0 0 16,-36-36-16,37 36 0,-1 0 15</inkml:trace>
          <inkml:trace contextRef="#ctx0" brushRef="#br3" timeOffset="253440.1761">1457 10456 0,'-37'0'0,"37"37"16,0 35 0,0-35-1,0 35-15,-36-72 0,36 36 0,0 37 16,0 36-16,0-73 15,36 37-15,-36 36 32,0-182-1,0 37-31,0-37 31,0 37-31,0-37 16,37 37-16,-37-37 0,0 37 0,0-36 0,0 35 15,36 37-15,-36-109 0,36 37 16,-36 36-16,36 36 16,-36 36-1,37 36-15,-37-35 0,0 35 16,36-72-16,-36 37 0,0 35 16,0-36-16,0 37 0,36-37 15,-36 37-15,0-37 0,0 37 16,0-37-16,0 37 15,37-73-15,-74 0 16</inkml:trace>
          <inkml:trace contextRef="#ctx0" brushRef="#br3" timeOffset="253862.058">1928 10456 0,'0'-72'0,"0"144"15,0-35 1,0 35-16,0 37 15,0-73-15,0 37 16,0-37-16,0 37 0,-36-73 0,36 36 16,0 37-16,0-37 15,36-36 17,-36-36-32</inkml:trace>
          <inkml:trace contextRef="#ctx0" brushRef="#br3" timeOffset="254158.9196">1892 10348 0,'36'0'47,"-36"36"-47,37 36 15,-1-72-15,0 37 16,-36 35-16,36-72 0,1 0 0,-37 37 15,36 35-15,-36-36 0,36 37 16,-36-37-16,37 37 16,-37-37-16,0 37 0,0-37 15,0 37-15,-37-73 16,37 36-16,-36-36 16,0 72-16,-1-72 15,1 0-15,0 0 16,0 0-16,36-72 0,-37 72 0,37-36 15</inkml:trace>
          <inkml:trace contextRef="#ctx0" brushRef="#br3" timeOffset="254455.8115">2654 10456 0,'-36'0'15,"36"37"17,0 35-32,0-35 15,0 35-15,0-36 16,0 37-16,0-37 0,0 37 0,36-73 0,-36 36 15,0 37-15,0-37 16,0 37 0,0-146-1</inkml:trace>
          <inkml:trace contextRef="#ctx0" brushRef="#br3" timeOffset="254816.195">3089 10456 0,'0'-72'16,"0"36"-16,-36 36 31,0 0-15,36 36-1,-36 36-15,-1-35 0,37 35 16,291 255 93</inkml:trace>
          <inkml:trace contextRef="#ctx0" brushRef="#br3" timeOffset="255455.8192">3416 10674 0,'36'0'31,"1"0"-31,-1 0 15,0 0-15,0 0 16,1 0-16,-1 0 0,0 0 16,1 0-1</inkml:trace>
          <inkml:trace contextRef="#ctx0" brushRef="#br3" timeOffset="255268.3059">3597 10384 0,'-36'0'15,"36"72"1,-36-72-1,36 37-15,0 35 0,0-35 16,-36 35-16,36-36 0,0 37 16,0-37-16,0 37 15,0-37 1,0 37-16,0-146 47,0 37-47,0-37 15,36 37-15,-36-37 16,0 37-16,36-36 0,-36 35 0,0-35 16,36 35-16,1-35 15,-37 36-15,36 36 0,0-73 0,1 73 16,-37 73 0,36-73-16,-36 36 0,0 36 15,0-35-15,0 35 0,0-35 16,0 35-16,0-36 0,0 37 15,0-37-15,0 37 0,0-73 79</inkml:trace>
          <inkml:trace contextRef="#ctx0" brushRef="#br3" timeOffset="255846.4359">4142 10239 0,'-37'0'31,"37"36"-31,0 37 15,0-37 1,0 36-16,-36-72 0,36 109 16,0-72-16,0 35 0,-36-72 15,36 109-15,0-73 16,-36-36-16,36 73 0,0-37 16,36-36-1,0 0 1,0 0-16,1 0 15,-1-36-15,0 36 0,1 0 16,-1 0-16,0 0 0,0 0 16,1 0-1,-1 0-15</inkml:trace>
          <inkml:trace contextRef="#ctx0" brushRef="#br3" timeOffset="256268.314">4940 10166 0,'-36'0'15,"-1"0"-15,1 0 16,0 0-16,0 0 0,-1 0 15,1 73-15,0-73 0,-1 0 16,1 0-16,0 36 16,0 37-16,-1-73 15,37 36-15,37 36 16,-1-72 0,0 0-16,0 0 0,1 37 15,-1-37-15,0 0 0,1 72 16,-1-72-16,0 0 0,0 0 15,-36 37-15,37-37 0,-1 72 0,0-72 16,-36 36-16,0 37 16,0-37-1,-36-36-15,36 73 0,-36-73 16,-1 0-16,1 0 16,0 0-16,0 0 0,-1 0 15,1-73 1</inkml:trace>
        </inkml:traceGroup>
        <inkml:traceGroup>
          <inkml:annotationXML>
            <emma:emma xmlns:emma="http://www.w3.org/2003/04/emma" version="1.0">
              <emma:interpretation id="{65D6A69E-1D9A-47E6-AC35-4BFA55E67ADC}" emma:medium="tactile" emma:mode="ink">
                <msink:context xmlns:msink="http://schemas.microsoft.com/ink/2010/main" type="inkWord" rotatedBoundingBox="12672,10500 15563,10392 15594,11212 12703,11321"/>
              </emma:interpretation>
              <emma:one-of disjunction-type="recognition" id="oneOf37">
                <emma:interpretation id="interp183" emma:lang="en-US" emma:confidence="0.5">
                  <emma:literal>INTHE</emma:literal>
                </emma:interpretation>
                <emma:interpretation id="interp184" emma:lang="en-US" emma:confidence="0">
                  <emma:literal>Write</emma:literal>
                </emma:interpretation>
                <emma:interpretation id="interp185" emma:lang="en-US" emma:confidence="0">
                  <emma:literal>Trite</emma:literal>
                </emma:interpretation>
                <emma:interpretation id="interp186" emma:lang="en-US" emma:confidence="0">
                  <emma:literal>"rte</emma:literal>
                </emma:interpretation>
                <emma:interpretation id="interp187" emma:lang="en-US" emma:confidence="0">
                  <emma:literal>"rite</emma:literal>
                </emma:interpretation>
              </emma:one-of>
            </emma:emma>
          </inkml:annotationXML>
          <inkml:trace contextRef="#ctx0" brushRef="#br3" timeOffset="262638.4051">7553 10348 0,'0'-73'0,"0"37"16,-37 36 15,74 0-15,-37 36-16,0 37 15,0-37-15,0 36 16,0-35-16,0 35 0,0-35 16,0 35-16,0-36 15,0 37 1,-37-73 15</inkml:trace>
          <inkml:trace contextRef="#ctx0" brushRef="#br3" timeOffset="262881.2045">7262 10275 0,'37'-36'31,"-1"36"-31,0 0 0,0 0 16,1 0-16,-1 0 0,0 0 16,1-73-16,-1 73 0,0 0 0,0 0 15,1 0-15,-1-36 0,0 36 16,1 0-16,-1 0 16</inkml:trace>
          <inkml:trace contextRef="#ctx0" brushRef="#br3" timeOffset="263474.9592">7915 10239 0,'0'-73'31,"0"146"47,0-37-62,0 37-16,0 35 0,0-71 15,0 35-15,0-35 0,0 35 16,0-36-16,37 37 15,-37-37-15,0 37 0,0-37 16,0-72 31</inkml:trace>
          <inkml:trace contextRef="#ctx0" brushRef="#br3" timeOffset="263740.5867">8206 10239 0,'0'-73'16,"0"146"15,0-37-15,36 37-16,-36-37 15,0 36-15,0-35 0,0 35 16,0-35-16,0 35 0,0-36 16,0 37-16,0-37 15,-36-36 17</inkml:trace>
          <inkml:trace contextRef="#ctx0" brushRef="#br3" timeOffset="263912.4637">7952 10493 0,'36'0'47,"0"0"-47,1 0 15,-1 0-15,0 0 0,0 0 16,1 0-16,-1-37 0,0 37 15,1 0-15,-1 0 0</inkml:trace>
          <inkml:trace contextRef="#ctx0" brushRef="#br3" timeOffset="264162.4657">8641 10166 0,'-36'0'16,"36"73"-16,-36-73 15,36 36-15,0 37 0,-37-73 16,37 36-16,0 36 0,0-35 16,0 35-16,0-35 15,0 35-15,37-72 0,-37 36 16,36-36-16,0 73 0,0-73 16,1 0-16,-1 0 0,0 0 15,1 0 1,-37-73-1,0 37-15</inkml:trace>
          <inkml:trace contextRef="#ctx0" brushRef="#br3" timeOffset="264349.9674">8569 10275 0,'0'-36'15,"36"36"-15,0 0 16,0 0-16,1 0 16,-1 0-16,0 0 0,1-73 15,-1 73-15,-36-36 16</inkml:trace>
          <inkml:trace contextRef="#ctx0" brushRef="#br3" timeOffset="264553.1123">8460 10565 0,'36'0'32,"0"0"-32,1 0 0,-1 0 15,0 0-15,0 0 16,1 0-16,-1 0 0,0 0 15,1-72-15,-1 72 16,-36-37-16</inkml:trace>
          <inkml:trace contextRef="#ctx0" brushRef="#br3" timeOffset="261716.5753">5992 10348 0,'0'-73'31,"0"37"0,37 36 16,-37 36-16,0 37-15,0 35 0,0-71-16,0 35 0,0-35 15,0 35-15,0-36 16,0 37-16,0-37 15,0 37-15,-37-73 32</inkml:trace>
          <inkml:trace contextRef="#ctx0" brushRef="#br3" timeOffset="262326.8957">6428 10348 0,'-37'0'16,"37"36"30,0 36-46,-36-72 16,36 37-16,0 35 16,0-35-16,0 35 0,0-36 15,0 37-15,0-37 16,0-72 15,0-37-15,0 37-1,0-36-15,0 35 0,0-35 16,0 35-16,0-35 16,0 36-16,0-37 0,0 37 15,0-37-15,0 146 16,36-73 0,-36 36-16,37 37 15,-37-37-15,36 36 0,0-72 16,-36 109-16,37-109 0,217-326 172</inkml:trace>
        </inkml:traceGroup>
        <inkml:traceGroup>
          <inkml:annotationXML>
            <emma:emma xmlns:emma="http://www.w3.org/2003/04/emma" version="1.0">
              <emma:interpretation id="{094C0328-ED8A-474C-A375-248197ECBA38}" emma:medium="tactile" emma:mode="ink">
                <msink:context xmlns:msink="http://schemas.microsoft.com/ink/2010/main" type="inkWord" rotatedBoundingBox="16140,10225 22688,9980 22721,10866 16173,11111"/>
              </emma:interpretation>
              <emma:one-of disjunction-type="recognition" id="oneOf38">
                <emma:interpretation id="interp188" emma:lang="en-US" emma:confidence="0.5">
                  <emma:literal>Denominator</emma:literal>
                </emma:interpretation>
                <emma:interpretation id="interp189" emma:lang="en-US" emma:confidence="0">
                  <emma:literal>Denominators</emma:literal>
                </emma:interpretation>
                <emma:interpretation id="interp190" emma:lang="en-US" emma:confidence="0">
                  <emma:literal>Denomination</emma:literal>
                </emma:interpretation>
                <emma:interpretation id="interp191" emma:lang="en-US" emma:confidence="0">
                  <emma:literal>Denominate</emma:literal>
                </emma:interpretation>
                <emma:interpretation id="interp192" emma:lang="en-US" emma:confidence="0">
                  <emma:literal>Denominates</emma:literal>
                </emma:interpretation>
              </emma:one-of>
            </emma:emma>
          </inkml:annotationXML>
          <inkml:trace contextRef="#ctx0" brushRef="#br3" timeOffset="265178.1024">9439 10057 0,'37'0'15,"-37"73"1,36-73 0,0 0-16,-36 36 0,37-36 15,-1 73-15,0-73 0,0 0 0,-36 36 16,37 37-16,-1-73 0,0 36 15,-36 36-15,37-72 0,-37 37 16,0 35-16,0-35 16,0 35-16,-37-72 15,37 36 1,-36-36-16,0 0 0,-1 73 16,1-73-16,0 0 15,0-73-15,-1 73 16,1-36-1</inkml:trace>
          <inkml:trace contextRef="#ctx0" brushRef="#br3" timeOffset="264850.0329">9548 10166 0,'0'73'47,"0"-37"-47,0 37 0,0-37 16,0 36-16,0-35 15,0 35-15,0-35 0,0 35 16,-36-72 15</inkml:trace>
          <inkml:trace contextRef="#ctx0" brushRef="#br3" timeOffset="265474.9789">10129 10057 0,'-36'0'0,"36"73"15,-37-73 1,37 36-16,0 37 0,0-37 16,-36 37-16,36-37 15,0 36-15,0-35 0,0 35 0,36-35 16,-36 35-16,37-72 15,-1 0-15,0 0 16,0 0-16,1 0 16,-1 0-16,0 0 15,-36-72-15,0 35 0,37 37 16</inkml:trace>
          <inkml:trace contextRef="#ctx0" brushRef="#br3" timeOffset="265865.6349">10020 10348 0,'145'0'47,"0"-73"-16,-108 73-31,-1-36 0,0 36 16</inkml:trace>
          <inkml:trace contextRef="#ctx0" brushRef="#br3" timeOffset="265819.7437">10093 10057 0,'0'-36'32,"36"36"-32,0 0 0,0 0 15,1 0-15,-1 0 16,0 0-16,-36-73 0,37 37 31</inkml:trace>
          <inkml:trace contextRef="#ctx0" brushRef="#br3" timeOffset="266474.9874">10709 10130 0,'-36'0'15,"36"36"-15,0 37 16,-36-73-16,36 36 0,0 37 16,-36-73-16,36 36 0,0 36 0,0-35 15,0 35-15,0-35 16,0 35-1,0-144 17,0 35-17,0-35 1,0 35-16,0-35 0,0 36 16,36 36-16,-36-109 0,0 36 15,0 37-15,36 36 0,-36-73 0,145 255 78,-36 72-46,-73-182-32,1-72 15,-37 37-15,36-37 0,-36 72 16,36-72-16,1 0 0,-1 0 31,-36-72-15,0 35-16,0-35 15,0 35-15,0-35 16,0 36-16,-36 36 16,36-73-16,0 37 0,0-37 15,0 37-15,36-37 16,-36 37-16,0-37 15,0 37-15,36 36 16,-36-72 0</inkml:trace>
          <inkml:trace contextRef="#ctx0" brushRef="#br3" timeOffset="266974.9926">11617 10057 0,'-37'0'0,"1"0"31,0 0-15,36 73-16,-37-73 15,1 0-15,36 36 0,-36 37 0,0-37 16,36 37-16,-37-73 15,37 36-15,0 36 0,0-35 16,0 35-16,37-72 0,-1 37 16,0-37-16,0 72 0,1-72 15,-1 0-15,0-72 16,1 72-16,-1-37 0,0 37 16,-36-72-16,0 35 15,0-35-15,0 36 0,0-37 16,0 37-16,-36 36 15,36-73-15,0 37 0,-36 36 0,36-73 16,-37 37-16,1 36 16,0-73-16,-1 73 15</inkml:trace>
          <inkml:trace contextRef="#ctx0" brushRef="#br3" timeOffset="267709.3886">11907 10021 0,'0'36'32,"36"37"-17,-36-37 1,0 37-16,0-37 15,0 37-15,0-37 16,-36 36-16,36-35 16,0 35-16,0-35 15,-36 35-15,36-144 47,36 35-47,-36-35 16,0 35-16,0-71 15,36 108-15,-36-73 16,0 37-16,36-37 0,-36 37 16,0-37-16,37 37 15,-37 72 32,0 37-47,0-37 16,36 37-16,-36-37 15,0 37-15,36-73 0,-36 36 0,0 36 16,37-72-16,-37 37 0,36 35 16,0-72-1,-36 37-15,36-37 16,1-37-16,-1 37 31,-36-72-31,0 35 0,36 37 0,-36-72 16,37 36-16,-37-37 15,36 37-15,-36-37 0,0 37 16,36 36-16,-36-73 0,0 37 16,36 36-16,-72 0 31,36 36-31,0 37 16,0-37-16,0 37 0,0-37 15,0 37-15,0-37 16,0 36-16,0-35 15,0 35-15,36-72 47</inkml:trace>
          <inkml:trace contextRef="#ctx0" brushRef="#br3" timeOffset="267928.1282">12850 10021 0,'-36'0'0,"36"36"31,-36 37-31,36-37 16,0 37-16,0-37 0,-37 37 16,37 35-16,0-71 15,0 35-15,37-72 16,-37 37-16,0-74 15</inkml:trace>
          <inkml:trace contextRef="#ctx0" brushRef="#br3" timeOffset="268475.0221">13032 10130 0,'0'36'15,"0"37"1,0-37 0,0 37-16,-37-73 0,37 36 15,0 36-15,0-35 16,0 35 0,0-144-1,0 35 1,37 37-1,-37-108-15,0-1 16,36 36 0,-36 37-16,0-73 0,36 109 15,-36-73-15,0 37 16,37 36-16,-37-72 16,0 144-1,0-36 1,0 37-16,0-37 0,0 37 15,0-37-15,36 37 0,-36 36 16,36-73-16,-36 36 0,36-72 16,-36 37-16,37-37 0,-37 72 15,36-72-15,0 0 0,1 0 16,-1 0-16,0 0 16,0 0-1,-36-72-15,0 35 0,0-35 16,0 36-16,0-37 15,0 37-15,-36 36 16,36-73-16,-36 37 16,0 36-16,-1 0 15</inkml:trace>
          <inkml:trace contextRef="#ctx0" brushRef="#br3" timeOffset="269615.6441">13830 10456 0,'-36'0'0,"36"37"16,-37 35 15,37-144 32,0 35-48,0-35 1,37 36-16,-37-37 15,0 37-15,0-37 16,36 37-16,-36-37 0,0 37 16,36 36-16,-36-73 0,37 73 15,-37-36-15,36 36 16,0 36 0,-36 37-16,36-73 15,-36 36-15,37 37 0,-37-37 16,0 37-16,36-73 0,-36 36 15,0 37-15,36-73 0,-36 36 0,0 36 16,37-35-16,-37 35 0,-37-72 47</inkml:trace>
          <inkml:trace contextRef="#ctx0" brushRef="#br3" timeOffset="269771.8947">13794 10348 0,'-37'0'0,"74"0"15,-1 0 1,0-73-16,1 73 16,-1 0-16,0-36 0,0 36 15,1 0-15,-1 0 0,0-73 16,1 73-16</inkml:trace>
          <inkml:trace contextRef="#ctx0" brushRef="#br3" timeOffset="270006.2706">14628 9912 0,'-36'0'15,"36"36"1,-36-36-16,36 73 0,0 36 15,-37-109-15,37 36 0,0 37 16,37-73-16,-37 36 0,0 37 0,0-37 16,0 36-1,36-72-15,-72 0 16</inkml:trace>
          <inkml:trace contextRef="#ctx0" brushRef="#br3" timeOffset="270506.2933">14229 10021 0,'36'0'31,"1"0"-31,-1 0 16,0 0-16,1-73 0,-1 73 15,36 0-15,-35 0 0,-1 0 0,0-36 16,37 36-16,-37 0 0,0 0 15,1 0-15,-1 0 0,0 0 16,1 0-16,-1 0 0,0 0 16,0 0-1,1 0 1,-1 0 0,-36-72-16,-36 72 31,36 72-31,-37-72 15,1 36-15,36 37 16,-36-37-16,36 37 0,-36-73 0,36 36 16,0 37-16,0-37 0,0 37 15,36-73-15,-36 36 16,36-36-16,0 0 0,1 0 16,-1 0-16,0 0 15,-36-36-15,37 36 0,-1 0 16,-36-73-16,36 73 0,-36-36 15,0-37-15,36 37 0,-72 36 16,36-73-16,0 37 0,0-37 16,-36 37-16,0-36 15,36 35-15,-37 37 0,1 0 16,0 0-16,-1 0 16</inkml:trace>
          <inkml:trace contextRef="#ctx0" brushRef="#br3" timeOffset="271068.8174">15535 9803 0,'-36'37'15,"36"35"-15,0 37 16,-36-73-16,36 37 15,0-37-15,0 37 16,0-37-16,0 37 0,-36-73 16,36 36-16,0 36 15,0-144 17,-37 72-32,37-36 0,0-37 15,0 37 1,0-37-16,0 37 0,37 36 0,-37-73 15,0 37-15,0-37 0,36 37 0,-36-36 16,36 35-16,0-35 16,1 35-16,-1 37 0,0 0 15,1 0-15,-1 0 0,0 0 16,0 0-16,1 37 16,-37 35-16,0-35 15,0 35-15,-37-72 0,37 36 16,-36 37-16,0-73 0,0 0 15,-1 36-15,1-36 16,0 73-16,-1-73 0,1 0 16,36 36-1,0 37-15,36-73 16,1 36 0,-1-36-16,0 0 15,1 73-15,-1-73 0,0 0 16,0 0-16,1 0 0,-1 0 15,0 0 1,1 0-16,-1 0 16,0 0-16</inkml:trace>
        </inkml:traceGroup>
        <inkml:traceGroup>
          <inkml:annotationXML>
            <emma:emma xmlns:emma="http://www.w3.org/2003/04/emma" version="1.0">
              <emma:interpretation id="{A6F0C008-7E31-4633-8BB6-34925EFCAF1A}" emma:medium="tactile" emma:mode="ink">
                <msink:context xmlns:msink="http://schemas.microsoft.com/ink/2010/main" type="inkWord" rotatedBoundingBox="23204,10127 24236,10089 24261,10758 23229,10797"/>
              </emma:interpretation>
              <emma:one-of disjunction-type="recognition" id="oneOf39">
                <emma:interpretation id="interp193" emma:lang="en-US" emma:confidence="0.5">
                  <emma:literal>Of</emma:literal>
                </emma:interpretation>
                <emma:interpretation id="interp194" emma:lang="en-US" emma:confidence="0">
                  <emma:literal>OF</emma:literal>
                </emma:interpretation>
                <emma:interpretation id="interp195" emma:lang="en-US" emma:confidence="0">
                  <emma:literal>of</emma:literal>
                </emma:interpretation>
                <emma:interpretation id="interp196" emma:lang="en-US" emma:confidence="0">
                  <emma:literal>ok</emma:literal>
                </emma:interpretation>
                <emma:interpretation id="interp197" emma:lang="en-US" emma:confidence="0">
                  <emma:literal>oil</emma:literal>
                </emma:interpretation>
              </emma:one-of>
            </emma:emma>
          </inkml:annotationXML>
          <inkml:trace contextRef="#ctx0" brushRef="#br3" timeOffset="271419.1184">16733 9803 0,'-36'0'15,"-1"0"-15,1 0 16,36 37-16,-36-37 0,36 72 16,-37-36-16,1 37 15,36-37-15,0 37 0,0-37 16,0 37-16,0-37 15,36 37-15,1-73 16,-1 0-16,-36 36 0,36-36 0,1 0 16,-37-36-16,36 36 0,0 0 15,-36-73-15,0 37 0,36 36 16,-36-73-16,0 37 16,0-37-16,0 37 0,0-37 15,0 37-15,-36 36 0,36-72 0,0 35 16,-36 37-16,0 0 15</inkml:trace>
          <inkml:trace contextRef="#ctx0" brushRef="#br3" timeOffset="271841.9897">17096 9912 0,'-37'0'15,"37"36"1,0 37-16,0-37 16,0 37-16,0-37 15,0 37-15,0-37 16,0 37-16,37-73 0,-37 36 16,0 36-16,-37-72 31,37-72-16</inkml:trace>
          <inkml:trace contextRef="#ctx0" brushRef="#br3" timeOffset="271872.24">17059 9803 0,'436'0'78,"-400"0"-78,-72 0 16</inkml:trace>
          <inkml:trace contextRef="#ctx0" brushRef="#br3" timeOffset="272044.123">17096 10130 0,'36'0'31,"0"36"-31,1-36 0,-1 0 16,0 0-16,0 0 0,1 73 15,-1-73-15,0 0 16,-36-73-1</inkml:trace>
        </inkml:traceGroup>
        <inkml:traceGroup>
          <inkml:annotationXML>
            <emma:emma xmlns:emma="http://www.w3.org/2003/04/emma" version="1.0">
              <emma:interpretation id="{697EA07D-C2AD-4682-8A1B-E08384E03905}" emma:medium="tactile" emma:mode="ink">
                <msink:context xmlns:msink="http://schemas.microsoft.com/ink/2010/main" type="inkWord" rotatedBoundingBox="24899,10021 25280,10007 25309,10775 24928,10789"/>
              </emma:interpretation>
              <emma:one-of disjunction-type="recognition" id="oneOf40">
                <emma:interpretation id="interp198" emma:lang="en-US" emma:confidence="0.5">
                  <emma:literal>A</emma:literal>
                </emma:interpretation>
                <emma:interpretation id="interp199" emma:lang="en-US" emma:confidence="0">
                  <emma:literal>a</emma:literal>
                </emma:interpretation>
                <emma:interpretation id="interp200" emma:lang="en-US" emma:confidence="0">
                  <emma:literal>AH</emma:literal>
                </emma:interpretation>
                <emma:interpretation id="interp201" emma:lang="en-US" emma:confidence="0">
                  <emma:literal>AX</emma:literal>
                </emma:interpretation>
                <emma:interpretation id="interp202" emma:lang="en-US" emma:confidence="0">
                  <emma:literal>AT</emma:literal>
                </emma:interpretation>
              </emma:one-of>
            </emma:emma>
          </inkml:annotationXML>
          <inkml:trace contextRef="#ctx0" brushRef="#br3" timeOffset="273059.7478">18366 9803 0,'0'-72'32,"0"144"-17,-37-72-15,37 37 16,0 35-16,0-36 16,0 37-16,-36-73 0,36 36 15,0 37-15,0-37 0,0 37 0,0-37 16,-36-36-16,36 73 0,0-37 15,0 36 1,-36-72 15,36-72-31,0 36 0,36 36 16,-36-73-16,0 37 16,0-73-16,36 109 0,-36-73 15,0 37-15,0-37 0,36 37 0,-36-36 16,37 35-16,-1-35 15,-36 35-15,36 37 16,1 0-16,-37 37 16,36-37-16,-36 72 0,36-72 15,-36 37-15,0 35 0,36-36 16,-36 37-16,0-37 0,0 37 0,0 36 16,0-73-16,0 37 15,0-37 1,0 36-1,-36-72-15,36-72 16,-36 72-16</inkml:trace>
          <inkml:trace contextRef="#ctx0" brushRef="#br3" timeOffset="273231.615">18257 10130 0,'36'0'31,"0"0"-31,1 0 16,-1 0-16,0 0 0,1 0 0,-37-73 15,36 73-15,0 0 0,0-36 16</inkml:trace>
        </inkml:traceGroup>
        <inkml:traceGroup>
          <inkml:annotationXML>
            <emma:emma xmlns:emma="http://www.w3.org/2003/04/emma" version="1.0">
              <emma:interpretation id="{7AAD72E7-DBF5-4321-832B-76181A46BCFA}" emma:medium="tactile" emma:mode="ink">
                <msink:context xmlns:msink="http://schemas.microsoft.com/ink/2010/main" type="inkWord" rotatedBoundingBox="26218,9956 30946,9779 30979,10679 26251,10856"/>
              </emma:interpretation>
              <emma:one-of disjunction-type="recognition" id="oneOf41">
                <emma:interpretation id="interp203" emma:lang="en-US" emma:confidence="0.5">
                  <emma:literal>FRACTION</emma:literal>
                </emma:interpretation>
                <emma:interpretation id="interp204" emma:lang="en-US" emma:confidence="0">
                  <emma:literal>Fraction</emma:literal>
                </emma:interpretation>
                <emma:interpretation id="interp205" emma:lang="en-US" emma:confidence="0">
                  <emma:literal>Fractions</emma:literal>
                </emma:interpretation>
                <emma:interpretation id="interp206" emma:lang="en-US" emma:confidence="0">
                  <emma:literal>Fractional</emma:literal>
                </emma:interpretation>
                <emma:interpretation id="interp207" emma:lang="en-US" emma:confidence="0">
                  <emma:literal>FRACTIONS</emma:literal>
                </emma:interpretation>
              </emma:one-of>
            </emma:emma>
          </inkml:annotationXML>
          <inkml:trace contextRef="#ctx0" brushRef="#br3" timeOffset="273919.1364">19527 10021 0,'0'36'0,"36"-36"15,0 73 1,1-73-16,-1-73 16,0 73-16,1 0 0,-1 0 15,-36-36-15,36 36 0,0 0 16,1 0-16,-37-73 15,36 73-15</inkml:trace>
          <inkml:trace contextRef="#ctx0" brushRef="#br3" timeOffset="273700.3694">19527 9803 0,'0'-72'0,"0"35"16,36 37-16,0 0 16,1 0-1,-1 0-15,0 0 0,1 0 16,-1 0-16,0 0 0,0 0 15,1 0-15,-1-72 16</inkml:trace>
          <inkml:trace contextRef="#ctx0" brushRef="#br3" timeOffset="273528.4923">19563 9803 0,'36'0'16,"-36"37"30,0 35-46,0-36 16,0 37-16,0-37 0,0 37 0,-36-73 16,36 109-16,0-73 0,0 37 15,0-37 1,0 36-16,0-144 16,36 72-16,-36-36 15,0-37 1,-36 73-16,36-36 0</inkml:trace>
          <inkml:trace contextRef="#ctx0" brushRef="#br3" timeOffset="274466.058">20180 9731 0,'-36'0'16,"36"72"-16,-37-72 0,37 37 15,-36 35-15,36-36 0,0 37 0,0-37 16,0 37-16,0-37 16,0 37-16,0-37 0,0 37 15,0-146 32,0 37-31,0-37-1,0 37-15,73-291 32,-37 255-32,0 72 15,-36-37-15,37 37 0,-1 0 0,0-72 16,0 72-16,1 72 16,-1-72-16,0 0 15,-36 37-15,-36 35 16,0-35-1,-1 35-15,1-72 0,0 0 16,0 36-16,-1-36 16,1 73-16,0-73 0,-1 0 15,37 36 1,0 37-16,37-73 16,-37 36-16,36-36 15,0 73-15,1-73 16,-1 0-16,0 0 0,-36 36 0,36-36 15,1 0-15,-1 0 0,0 0 16,1 0-16,-1 0 16,0 0-1</inkml:trace>
          <inkml:trace contextRef="#ctx0" brushRef="#br3" timeOffset="282851.9073">20724 9731 0,'0'72'156,"0"-35"-140,0 35-16,0-36 0,0 37 15,0-37-15,0 37 0,0 36 16,0-73-16,0 37 0,0-37 15,0 36 1,0-144 0,0 36-1,37 36-15,-37-73 0,0 37 16,0-37-16,0 37 16,36-37-16,-36 37 0,0-37 15,0 37-15,0-36 0,72-182 47,-35 254-47,-1 0 16,0 36-1,-36 36-15,37-35 16,-37 35-16,0-35 0,0 35 16,0-36-16,36 37 0,-36-37 0,0 37 15,0-37-15,0 37 16,36-73-16,-36 36 0,0 37 15,0-146 32</inkml:trace>
          <inkml:trace contextRef="#ctx0" brushRef="#br3" timeOffset="283039.4693">20761 10130 0,'36'0'47,"0"0"-47,0 0 16,1 0-16,-1 0 0,0 0 15,1 0-15,-37-73 0,36 73 16,0 0-16,0-36 0,1 36 15</inkml:trace>
          <inkml:trace contextRef="#ctx0" brushRef="#br3" timeOffset="283493.5498">21813 9840 0,'-36'-37'0,"-1"37"15,37-72-15,-36 72 16,0 0-16,-1 0 16,1 72-16,0-72 15,0 37-15,36 35 0,-37-72 16,37 36-16,0 37 0,0-37 16,0 37-16,0-37 0,0 37 15,37-37-15,-1 37 16,0-73-16,0 0 0,-36 36 15,37-36-15,-1 0 16,182-145 15</inkml:trace>
          <inkml:trace contextRef="#ctx0" brushRef="#br3" timeOffset="283883.1845">21885 9803 0,'-36'0'0,"72"0"16,1 0-1,-1 0-15,0 0 16,1 0-16,-1 0 0,36 0 0,-35 0 15,35 0-15,-35 0 0,-1 0 0,109-72 16,36-37 31</inkml:trace>
          <inkml:trace contextRef="#ctx0" brushRef="#br3" timeOffset="283648.8107">22176 9803 0,'0'-72'63,"0"144"-32,0-35-31,0 35 0,0-36 15,0 37-15,0-37 16,0 37-16,0-37 0,0 37 16,36-73-16,-36 36 0,0 37 15,0-37 1,0-72 15,-36 36-15,36-73-16</inkml:trace>
          <inkml:trace contextRef="#ctx0" brushRef="#br3" timeOffset="284057.4367">22720 9622 0,'0'72'15,"0"-35"1,-36 35 0,36-35-16,0 35 15,0-36-15,0 37 0,0-37 16,0 37-16,0-37 16,0 37-16,0-37 15,0 37 1,-37-73-16</inkml:trace>
          <inkml:trace contextRef="#ctx0" brushRef="#br3" timeOffset="284416.8164">23119 9803 0,'-36'0'16,"0"0"0,36 37-1,-37 35-15,37-36 16,-36 37-16,36-37 0,0 37 0,0-37 16,0 37-16,36-73 0,-36 36 15,37 37-15,-1-73 16,0 0-16,0 0 0,1 0 15,-1 0-15,0 0 16,-36-73-16,37 37 0,-37-37 16,0 37-16,0-37 15,0 37-15,-37-37 16,37 37-16,-36-36 0,36 35 16,-36 37-16,-1 0 0,1 0 15,0 0-15,0 0 16,-1 0-16</inkml:trace>
          <inkml:trace contextRef="#ctx0" brushRef="#br3" timeOffset="285026.1971">23627 9731 0,'-36'0'15,"36"72"-15,0-35 16,0 35-16,0-36 16,0 37-16,0 36 15,0-73-15,0 37 0,36-37 16,-36 37 0,0-37-1,-36-72 1,36-37-1,0 37 1,0-37-16,0 37 16,0-37-16,0 37 0,0-37 15,0 37-15,0-36 0,0 35 16,0-35-16,36 35 16,0 74 15,-36 35-31,37-35 0,-37 35 15,36-72-15,0 109 0,1-73 16,-1 37-16,0-73 0,0 36 16,1 37-16,-1-73 0,0 36 0,1-36 15,-1 73-15,0-73 0,0 0 16,1 0 0,-1-73-1,-36 37 1,-36 36-16,36-73 15,0 37-15,0-37 0,0 37 16,0-37-16,-37 37 16,37-36-16,0 35 0,0-35 15,0 35-15,0-35 16,0 36-16,37 36 16,-1 0 15</inkml:trace>
        </inkml:traceGroup>
      </inkml:traceGroup>
      <inkml:traceGroup>
        <inkml:annotationXML>
          <emma:emma xmlns:emma="http://www.w3.org/2003/04/emma" version="1.0">
            <emma:interpretation id="{E982F0A0-5665-473E-AAC7-C399F9B366BC}" emma:medium="tactile" emma:mode="ink">
              <msink:context xmlns:msink="http://schemas.microsoft.com/ink/2010/main" type="line" rotatedBoundingBox="11853,11544 13316,11591 13269,13070 11806,13024"/>
            </emma:interpretation>
          </emma:emma>
        </inkml:annotationXML>
        <inkml:traceGroup>
          <inkml:annotationXML>
            <emma:emma xmlns:emma="http://www.w3.org/2003/04/emma" version="1.0">
              <emma:interpretation id="{B2B6844A-6D0B-494B-9359-B04D04193AF2}" emma:medium="tactile" emma:mode="ink">
                <msink:context xmlns:msink="http://schemas.microsoft.com/ink/2010/main" type="inkWord" rotatedBoundingBox="11853,11544 13316,11591 13269,13070 11806,13024"/>
              </emma:interpretation>
              <emma:one-of disjunction-type="recognition" id="oneOf42">
                <emma:interpretation id="interp208" emma:lang="en-US" emma:confidence="1">
                  <emma:literal>ex)</emma:literal>
                </emma:interpretation>
                <emma:interpretation id="interp209" emma:lang="en-US" emma:confidence="0">
                  <emma:literal>ex]</emma:literal>
                </emma:interpretation>
                <emma:interpretation id="interp210" emma:lang="en-US" emma:confidence="0">
                  <emma:literal>e x)</emma:literal>
                </emma:interpretation>
                <emma:interpretation id="interp211" emma:lang="en-US" emma:confidence="0">
                  <emma:literal>ex}</emma:literal>
                </emma:interpretation>
                <emma:interpretation id="interp212" emma:lang="en-US" emma:confidence="0">
                  <emma:literal>e X)</emma:literal>
                </emma:interpretation>
              </emma:one-of>
            </emma:emma>
          </inkml:annotationXML>
          <inkml:trace contextRef="#ctx0" brushRef="#br3" timeOffset="288307.4789">5121 12089 0,'0'37'16,"0"35"15,37-72 0,-1-72-15,-36 35-16,36 37 16,-36-72-16,37 35 0,-1-35 15,-36 36 1,0-37-16,0 37 16,0-37-1,-36 73 1,36 73-16,-37-73 0,1 0 15,36 36 1,-36 37-16,36-37 16,0 36-16,-37-35 15,37 35-15,37-35 0,-37 35 16,36-36-16,-36 37 0,36-73 16,1 0-16,-1 36 15,0-36-15,0 0 16,1 0-16,-37-36 0,36 36 15,0 0-15,-36-73 16,0 37-16</inkml:trace>
          <inkml:trace contextRef="#ctx0" brushRef="#br3" timeOffset="288573.1226">5629 11654 0,'-36'0'16,"72"36"0,-36 37-1,37-73-15,-1 36 16,0 37-16,1-37 16,-1-36-16,-36 72 0,36-72 0,0 0 15,-36 37-15,37 35 0,-1-72 16,0 37-16,-36 35 31,0-144-31,37 72 0,-74 0 16</inkml:trace>
          <inkml:trace contextRef="#ctx0" brushRef="#br3" timeOffset="288791.9127">5920 11581 0,'-37'73'16,"37"-37"0,-36-36-16,36 73 15,0-37-15,-36 37 16,36-37-16,0 36 0,-36-72 0,36 109 16,-37-72-16,37 35 15,0-36-15,0 37 16,0-146-1</inkml:trace>
          <inkml:trace contextRef="#ctx0" brushRef="#br3" timeOffset="289154.5772">6101 11327 0,'-36'0'0,"0"-72"31,72 72 1,0 0-17,0 72-15,1-72 0,-1 37 16,0 35-16,1-36 0,-1 37 15,0-37-15,0 37 0,1-37 0,-1 37 32,-36 36-32,36-73 0,-36 36 0,37 37 0,-37-72 0,36 35 0,-36 37 0,0 0 15,-36-109-15,36 109 16,-37-73-16,1 37 0,0-37 16,-1-36-16,37 72 15,-36-72-15,0 0 0,0 0 16</inkml:trace>
        </inkml:traceGroup>
      </inkml:traceGroup>
    </inkml:traceGroup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32:35.7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4E12052-F9D1-42E6-87BE-52084D22C6F3}" emma:medium="tactile" emma:mode="ink">
          <msink:context xmlns:msink="http://schemas.microsoft.com/ink/2010/main" type="inkDrawing" rotatedBoundingBox="3154,3295 14404,3216 14406,3457 3156,3536" semanticType="underline" shapeName="Other">
            <msink:sourceLink direction="with" ref="{BB17BBAE-76B8-42B3-B560-0CB3622DCB62}"/>
          </msink:context>
        </emma:interpretation>
      </emma:emma>
    </inkml:annotationXML>
    <inkml:trace contextRef="#ctx0" brushRef="#br0">36 238 0,'-36'0'46,"72"0"-14,1 0-1,-1 0-15,0 0-16,1 0 15,-1 0-15,0 0 16,0 0-16,1 0 0,-1 0 15,0 0-15,1 0 0,-1 0 16,0 0-16,0 0 16,1 0-16,-1 0 0,0 0 15,1 0-15,-1 0 0,0 0 16,0 0-16,1 0 0,-1 0 16,0 0-16,1 0 15,-1 0-15,0 0 16,0 0-16,1 0 0,-1-73 15,0 73-15,1 0 16,-1 0-16,0 0 0,0 0 16,1 0-16,-1 0 0,0 0 15,1 0-15,-1-36 0,0 36 16,0 0-16,1 0 0,-1 0 0,0 0 16,1 0-16,-1 0 15,0 0-15,0 0 0,1 0 0,-1 0 16,0 0-16,1 0 0,-1 0 15,0 0-15,0 0 0,1 0 16,-1 0-16,0 0 0,1 0 16,-1 0-16,0 0 15,0 0-15,1 0 0,-1-72 0,0 72 16,1 0-16,-1 0 0,0 0 16,0 0-16,1 0 15,-1 0-15,0 0 0,1 0 16,-1 0-16,0 0 15,0 0-15,1 0 16,-1 0-16,0 0 16,1 0-16,-1 0 0,0 0 15,0 0-15,1 0 16,-1 0-16,0 0 0,1 0 16,-1 0-16,0 0 15,0 0-15,1 0 0,-1 0 16,0 0-16,1 0 15,-1 0-15,0 0 16,0 0-16,1 0 16,-1 0-16,0 0 0,1 0 15,-1 0-15,0 0 0,0 0 16,1 0-16,-1 0 0,0 0 16,1 0-16,-1 0 0,0 0 15,0 0-15,1 0 16,-1 0-16,0 0 0,1 0 15,-1-37-15,0 37 16,0 0-16,1 0 16,-1 0-16,0 0 0,1 0 15,-1 0-15,0 0 16,0 0-16,1 0 16,-1 0-16,0 0 0,-36 37 0,37-37 0,-1 0 15,0 0-15,0 0 16,1 0-16,-1 0 0,0 0 15,1 0-15,-1 0 0,0 0 16,0 0-16,1 0 16,-1 0-16,0 0 15,1 0-15,-1 0 0,0 0 16,0 0-16,1 72 0,-1-72 16,0 0-16,1 0 15,-1 0-15,0 0 0,0 0 16,1 0-16,-1 0 15,0 0-15,1 0 0,-1 0 16,0 0-16,0 0 0,1 0 16,-1 0-16,0 0 0,1 0 15,-1 36-15,0-36 16,0 0-16,1 0 16,-1 0-16,0 0 0,1 0 15,-1 73-15,0-73 0,0 0 16,1 0-16,-1 0 15,0 0-15,1 0 0,-1 0 16,0 0-16,0 0 16,1 0-1,-1 0 1,0 0 15,1 0 16,-37-73-31,36 73-1,0 0 1,0 0-16,1 0 16,-1 0-1,0 0-15,1 0 0,-1 73 16,0-73-16,0 0 0,1 0 15,-1 0-15,0 0 16,1 0-16,-1 0 0,0 0 16,0 0-16,1 0 15,-1 0-15,0 0 0,1 0 32,-1 0-32,0 0 0,-36-73 0,36 73 0,1 0 15,-1 0 1,0 0-16,1 0 15,-37-36-15,36 36 16,0 0 0,0 0-1,1 0 1,-1 0 0,0 0-16,1 0 15,-1 0-15,0 0 16,0 0-16,1 0 0,-1 0 15,0 0-15,1 0 16,-1 0-16,0 0 16,0 0-16,1 0 0,-1 0 15,0 0-15,1 0 0,-1 0 16,0 0-16,0 0 16,1 0-16,-1 0 0,0 0 15,1 0 1,-1 0-16,0 0 15,0 0-15,1 0 16,-1 0-16,0 0 16,1 0-1,-1 0-15,0 0 16,0 0 0,1 0-16,-1 0 15,0 0-15,1 0 16,-1 0-1,0 0-15,0 0 0,1 0 16,-1 0-16,0 0 16,1 0-16,-1 0 15,0 0-15,0 0 0,1 0 16,-1 0-16,0 0 0,1-72 16,-1 72-1,0 0-15,0 0 16,1 0-16,-1 0 0,0-37 15,1 37 1,-1 0-16,0 0 16,0 0-16,1 0 15,-1 0-15,0 0 16,1 0-16,-1 0 16,0 0-16,0 0 15,1 0 1,-1 0-16,0 0 15,1 0 1,-1 0 0,0 0-16,0 0 15,1 0 1,-1 0-16,0 0 16,1 0-16,-1 0 15,0 0-15,0 0 16,1 0-1,-1 0-15,0 0 16,1 0-16,-1 0 16,0 0-1,0 0 1,1 0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03.60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5B03068-ECB5-4722-A7E9-71F1ADA07073}" emma:medium="tactile" emma:mode="ink">
          <msink:context xmlns:msink="http://schemas.microsoft.com/ink/2010/main" type="writingRegion" rotatedBoundingBox="2668,10743 10675,9347 10988,11139 2980,12535">
            <msink:destinationLink direction="with" ref="{25385CF4-B9E6-42EE-8FEF-FEBB4195EBD7}"/>
            <msink:destinationLink direction="with" ref="{CA90D3DF-D656-459A-A35C-3659203EA569}"/>
          </msink:context>
        </emma:interpretation>
      </emma:emma>
    </inkml:annotationXML>
    <inkml:traceGroup>
      <inkml:annotationXML>
        <emma:emma xmlns:emma="http://www.w3.org/2003/04/emma" version="1.0">
          <emma:interpretation id="{8797325A-C312-4487-832F-0B092C97ADA4}" emma:medium="tactile" emma:mode="ink">
            <msink:context xmlns:msink="http://schemas.microsoft.com/ink/2010/main" type="paragraph" rotatedBoundingBox="2668,10743 10675,9347 10988,11139 2980,125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D084FE-092F-4C5E-816D-AB01DC780614}" emma:medium="tactile" emma:mode="ink">
              <msink:context xmlns:msink="http://schemas.microsoft.com/ink/2010/main" type="line" rotatedBoundingBox="2668,10743 10675,9347 10988,11139 2980,12535"/>
            </emma:interpretation>
          </emma:emma>
        </inkml:annotationXML>
        <inkml:traceGroup>
          <inkml:annotationXML>
            <emma:emma xmlns:emma="http://www.w3.org/2003/04/emma" version="1.0">
              <emma:interpretation id="{B77BAB72-739A-486E-86BE-041F3411AEFA}" emma:medium="tactile" emma:mode="ink">
                <msink:context xmlns:msink="http://schemas.microsoft.com/ink/2010/main" type="inkWord" rotatedBoundingBox="2668,10743 10675,9347 10988,11139 2980,12535"/>
              </emma:interpretation>
              <emma:one-of disjunction-type="recognition" id="oneOf0">
                <emma:interpretation id="interp0" emma:lang="en-US" emma:confidence="0">
                  <emma:literal>€125.17</emma:literal>
                </emma:interpretation>
                <emma:interpretation id="interp1" emma:lang="en-US" emma:confidence="0">
                  <emma:literal>€125.17.</emma:literal>
                </emma:interpretation>
                <emma:interpretation id="interp2" emma:lang="en-US" emma:confidence="0">
                  <emma:literal>512.255+17</emma:literal>
                </emma:interpretation>
                <emma:interpretation id="interp3" emma:lang="en-US" emma:confidence="0">
                  <emma:literal>512.255+17.</emma:literal>
                </emma:interpretation>
                <emma:interpretation id="interp4" emma:lang="en-US" emma:confidence="0">
                  <emma:literal>•12.255+17</emma:literal>
                </emma:interpretation>
              </emma:one-of>
            </emma:emma>
          </inkml:annotationXML>
          <inkml:trace contextRef="#ctx0" brushRef="#br0">-253 10523 0,'36'0'32,"-36"36"-17,37-36 1,-1 0-1,0-36-15,1 36 0,-1 0 0,0 0 16,0 0-16,1 0 16,-1 0-16,0-73 0,1 73 15,-1 0-15,0-36 16,-36 72 31</inkml:trace>
          <inkml:trace contextRef="#ctx0" brushRef="#br0" timeOffset="281.2202">-71 10886 0,'-37'0'16,"37"72"0,37-72-16,-1-72 15,0 72-15,0 0 16,1-37-16,-1 37 16,0 0-16,1 0 0,-1 0 15,0 0-15,0-72 0,1 72 16,-1 0-16,-36-37 15,36 37 1</inkml:trace>
          <inkml:trace contextRef="#ctx0" brushRef="#br0" timeOffset="4318.7296">1707 9362 0,'-37'0'16,"37"-37"15,37 37-16,-37-72-15,36 35 16,0 37-16,0-72 16,1 72-16,-37-36 0,36 36 15,0 0-15,1 0 16,-1 0-16,-36 36 0,36 36 0,0-35 16,-36 35-16,37 37 15,-37-73 1,0 37-16,0-37 0,0 37 0,0 36 15,-37-73-15,37 37 0,-36-37 16,-145 73 31,144-109-47,1 0 0,0 0 16,36-37-16,36-35 31,0 36-16,1 36-15,-1 0 16,0 0-16,1 0 0,-1 0 16,0 0-16,0-73 0,1 73 0,-1 0 15,0 73-15,1-73 16,-1 0-16,0 0 16,0 0-1,-72 0 16</inkml:trace>
          <inkml:trace contextRef="#ctx0" brushRef="#br0" timeOffset="3599.9942">1199 8926 0,'0'-36'15,"0"72"110,0 37-125,0-37 0,36 37 16,-36-37-16,0 36 0,0 37 0,36-72 15,-36 71-15,0-35 0,36 36 16,-36-73-16,37 37 0,-37-37 0,0 37 16,0-37-16,36 36 0,-36-35 0,0 35 15,36-72-15,-36 37 16,0 35-16,-36-72 31,36-72-15,-36 72-16,36-37 15,-37 37-15,1 0 0,36-72 16,-36 72-16,0-37 0,-1 37 16,1-72-16,0 72 15,-1 0 1</inkml:trace>
          <inkml:trace contextRef="#ctx0" brushRef="#br0" timeOffset="5662.5076">2686 9434 0,'-36'0'16,"36"36"62,36 37-31,-36-146-16,0 37 0,-36 36 16,0 109 0,72-109-31,0 0 30</inkml:trace>
          <inkml:trace contextRef="#ctx0" brushRef="#br0" timeOffset="7365.6341">3122 9144 0,'-37'0'0,"1"0"47,36-36-16,36 36-15,-36-73-1,37 73-15,-37-36 16,36 36-16,0 0 16,1-73-16,-1 73 15,0-36-15,0 36 16,1 0-16,-1 0 0,-36 36 15,36-36-15,-36 73 16,37-73-16,-37 36 0,0 37 16,0 72-1,0-73-15,0-35 0,-37 35 16,37-36-16,0 37 0,-36-73 0,36 36 16,0 37-16,-36-73 0,36 36 15,-37-36-15,37 73 0,-36-73 0,0 0 16,0 36-16,-1-36 15,37 73-15,-36-73 0,0 0 16,36-73 15,36 37-15,0 36 0,1 0-1,-1 0-15,0 0 0,0 0 16,1 0-16,-1 0 0,0 0 15,1 0-15,-1 0 0,0 0 0,0 0 16,1 0-16,-1 0 16,0 36-1,-36-72 17,-36 36-32</inkml:trace>
          <inkml:trace contextRef="#ctx0" brushRef="#br0" timeOffset="7646.8838">3993 9216 0,'0'37'62,"36"-37"-62,-36-37 63</inkml:trace>
          <inkml:trace contextRef="#ctx0" brushRef="#br0" timeOffset="8084.3883">4464 8999 0,'0'-73'16,"-36"73"-16,36 73 31,-36-73-31,36 36 16,-37-36-1,37 73-15,0-37 16,0 36-16,37-35 31,-1 35-31,0-72 16,1 0-16,-1 0 15,0 0-15,0 37 16,1-37-16,-1 0 0,-36 72 16,36-72-16,1 0 0,-1 36 15,-36 37-15,36-73 16,-36 36-16,-36 37 15,0-37 1,-1-36-16,37 73 0,-36-73 16,0 0-16,-1 0 15,1 0-15,0-73 0,0 73 16,36-36-16,-37 36 0</inkml:trace>
          <inkml:trace contextRef="#ctx0" brushRef="#br0" timeOffset="8318.8109">4428 8999 0,'-36'0'16,"72"0"0,0 0-1,1-73-15,-1 73 16,0 0-16,0-36 0,1 36 0,-1 0 15,0 0-15,1 0 16,-1 0-16,0 0 16,0 0-16</inkml:trace>
          <inkml:trace contextRef="#ctx0" brushRef="#br0" timeOffset="8569.7696">5154 9253 0,'0'72'32,"36"-72"-17,-36 37 16,36-37-31,-36-37 47</inkml:trace>
          <inkml:trace contextRef="#ctx0" brushRef="#br0" timeOffset="9006.3019">5517 8672 0,'0'36'32,"0"37"-17,36-37 1,-36 37-16,0-37 0,0 37 15,0-37-15,0 37 0,36-73 0,-36 108 16,0-71-16,0 35 0,36-72 16,-36 37-16,0 35 0,0-36 15,0 37-15</inkml:trace>
          <inkml:trace contextRef="#ctx0" brushRef="#br0" timeOffset="9443.7937">5843 8890 0,'-36'0'0,"72"-73"32,0 73-17,1-36-15,-1 36 16,0 0-16,1 0 0,-1 0 16,0 0-16,0 0 0,1 0 0,-1 0 15,0 0-15,1 0 16,-1 0-1,-72 36 1,36 37 0,0-37-16,0 37 15,-37-37-15,37 37 0,0-37 16,0 36-16,-36-35 0,36 35 0,0-35 16,0 35-16,0-36 0,0 37 15,0-37 1,0 37-16,0-37 15,36-72 17</inkml:trace>
          <inkml:trace contextRef="#ctx0" brushRef="#br0" timeOffset="10115.6651">6787 9108 0,'0'36'47,"36"-36"-32,0 0 17,-36-36-32,36 36 15</inkml:trace>
          <inkml:trace contextRef="#ctx0" brushRef="#br0" timeOffset="10423.6957">7222 8890 0,'-36'0'0,"36"-73"31,36 146-15,0-73-16,-36 36 15,37-36-15,-37 73 0,36-73 16,0 36-16,0 37 16,1-73-16,-37 36 0,36-36 0,-36 72 15,36-72-15,1 0 0,-37 37 0,36-37 16,-36 72-16,36-72 15</inkml:trace>
          <inkml:trace contextRef="#ctx0" brushRef="#br0" timeOffset="10658.0755">7694 8817 0,'0'-36'16,"-37"36"-16,37 36 15,-36 37 1,0-73-16,36 36 16,-36 37-16,-1-73 0,1 109 0,0-109 15,-1 36-15,1 36 0,0-35 16,0 35-16,-1-35 0,37 35 15,-36-72-15,36 36 0,0 37 16</inkml:trace>
        </inkml:traceGroup>
      </inkml:traceGroup>
    </inkml:traceGroup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32:41.0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4DD7282-FE6E-4C65-8ED9-C60711B9084C}" emma:medium="tactile" emma:mode="ink">
          <msink:context xmlns:msink="http://schemas.microsoft.com/ink/2010/main" type="inkDrawing" rotatedBoundingBox="7185,1270 23295,1372 23293,1626 7183,1524" semanticType="underline" shapeName="Other">
            <msink:sourceLink direction="with" ref="{C32C9B9B-8826-4E99-B61C-FF2DD9EBF1CA}"/>
          </msink:context>
        </emma:interpretation>
      </emma:emma>
    </inkml:annotationXML>
    <inkml:trace contextRef="#ctx0" brushRef="#br0">0 220 0,'36'0'94,"0"0"-79,1 0-15,-1 0 16,0 0-16,1 0 15,-1 0-15,0 0 16,0 0-16,1 0 0,-1 0 16,0 0-16,1 0 0,-1 0 15,0 0-15,0 0 16,1 0-16,-1 0 0,0 0 16,1 0-1,-1 0-15,0 0 0,0 0 16,1 0-16,-1-73 0,0 73 15,1 0-15,-1 0 0,0 0 16,0 0-16,1 0 0,-1 0 0,-36-36 16,36 36-16,1 0 0,-1 0 15,0 0-15,0 0 16,1 0-16,-1 0 0,0 0 16,1 0-16,-1 0 0,0 0 0,0 0 15,1 0-15,-1 0 16,0-73-16,1 73 0,-1 0 15,0 0-15,0 0 0,1 0 16,-1 0-16,0 0 0,1 0 16,-1 0-16,0 0 0,0 0 15,1 0-15,-1 0 0,0 0 16,1 0-16,-1 0 0,0 0 0,0 0 0,1 0 16,-1 0-16,0 0 0,1 0 15,-1 0-15,0 0 16,0 0-16,1 0 0,-1 0 0,0 0 15,1 0-15,-1 0 0,0 0 0,0 0 16,1 0-16,-1 0 0,0 0 16,1 0-16,-1 0 0,0-36 15,0 36-15,1 0 0,-1 0 16,0 0-16,1 0 0,-1 0 0,0 0 16,0 0-16,1 0 15,-1 0-15,0 0 0,1 0 16,-1 0-16,0 0 0,0 0 15,1 0-15,-1 0 0,0 0 16,1 0-16,-1 0 0,0 0 16,0 0-16,1 0 0,-1 0 15,0 0-15,1 0 0,-1 0 0,0 0 16,0 0-16,1 0 16,-1 0-16,0 0 0,1 0 0,-1 0 15,0 0-15,0 0 16,1 0-16,-1 0 15,0 0-15,1 0 0,-1 0 16,0 0-16,0 0 0,1 0 16,-1 0-16,0 0 15,1 0-15,-1 0 0,0 0 0,0 0 16,1 0-16,-1 0 16,0 0-16,1 0 0,-1 0 15,0 0-15,0 0 16,1 0-16,-1 0 0,0 0 0,1 0 15,-1 0-15,0 0 0,0 0 16,1 0-16,-1 36 0,0-36 16,1 0-16,-1 0 0,0 0 15,0 0-15,1 0 0,-1 0 16,0 0-16,1 0 0,-1 0 0,36 0 16,-35 73-16,-1-73 0,0 0 15,1 0-15,-1 0 0,0 0 0,0 0 16,1 0-16,-1 0 15,0 0-15,1 0 0,-1 0 0,0 0 16,0 0-16,1 0 16,-1 0-16,0 0 15,1 0-15,-1 0 0,0 0 16,0 36-16,1-36 16,-1 0-16,0 0 0,1 0 0,-1 0 15,0 0-15,0 0 16,1 0-16,-1 73 0,0-73 0,1 0 15,-1 0-15,0 0 16,0 0-16,1 0 0,-1 0 16,0 0-16,1 0 0,-1 0 15,0 0-15,0 0 0,1 0 16,-1 0-16,0 0 0,1 0 16,-1 0-16,0 0 15,0 0-15,1 0 0,-1 0 16,0 0-16,1 0 0,-1 0 0,0 0 15,0 0-15,1 0 0,-1 0 0,0 0 16,1 0-16,-1 0 16,0 0-16,0 0 15,1 0-15,-1 0 0,0 0 16,1 0-16,-1 0 0,0 0 16,0 0-16,1 0 15,-1 0-15,0 0 0,1 0 0,-1 0 16,0 0-16,0 0 15,1 0-15,-1 0 16,0 0-16,1 0 16,-1 0-16,0 0 0,0 0 15,1 0-15,-1 0 16,0 0-16,1 0 0,-1 0 0,0 0 16,0 0-16,1 0 15,-1 0-15,0 0 0,1 0 16,-1 0-16,0 0 0,0 0 15,1 0-15,-1 0 0,0 0 16,1 0-16,-1 0 16,0 0-16,0 0 0,1 0 15,-1 0-15,0 0 0,1 0 16,-1 0-16,0 0 0,0 0 16,1 0-16,-1 0 15,0-73-15,1 73 16,-1 0-16,0 0 15,0 0 1,1 0-16,-1 0 0,0 0 16,1 0-16,-1 0 15,0-36-15,0 36 16,1 0-16,-1 0 0,0 0 16,1 0-16,-1 0 15,0 0-15,0 0 16,1 0-16,-1 0 15,0 0-15,-36-73 16,37 73-16,-1 0 16,0 0-16,0 0 15,1 0-15,-1 0 16,0 0-16,1 0 16,-1 0-16,0 0 15,0 0-15,1 0 16,-1 0-16,0 0 15,1 73-15,-1-73 0,0 0 16,0 0-16,1 0 16,-1 0-16,0 0 15,1 0-15,-1 0 0,0 0 16,0 0-16,1 0 16,-1 0-16,0 0 15,1 0-15,-1 0 16,0 0-16,0 0 15,1 36 1,-1-36-16,0 0 16,1 0-16,-1 0 15,0 0-15,0 0 16,1 0 0,-1 0-16,0 0 0,1 0 15,-1 0-15,0 0 0,0 0 16,1 0-16,-1 0 15,0 0-15,1 0 16,-1 0-16,0 0 0,0 0 16,1 0-16,-1 0 0,0 0 15,-36 73-15,37-73 16,-1 0-16,0 0 0,0 0 16,1 0-16,-1 0 15,0 0-15,1 0 16,-1 0-16,0 0 15,0 0-15,1 0 16,-1 0-16,0 0 16,1 0-1,-1 0-15,0 0 16,0 0 0,1 0-16,-1 0 15,0 0 1,1 0-1,-1 0 1,0 0 0,0 0-16,1 0 15,-1 0 1,0 0-16,1 0 16,-1 0-16,0 0 15,0 0 1,1 0-16,-1 0 31,0 0-15,1 0-1,-1 0-15,0 0 16,0 0 0,1 0-1,-1 0-15,0 0 16,1 0-16,-1 0 15,0 0 1,0 0-16,1 0 16,-1 0-16,0 0 15,1 0-15,-1 0 16,0 0 0,0 0-16,-36-73 15,37 73-15,-1 0 16,0 0-1,-36-36 17,37 36-17,-1 0 17,0 0-17,0 0 1,1 0-1,-1 0 1,0 0 0,1 0-16,-1 0 15,0 0 1,0 0 0,1 0-16,-1 0 15,0 0 1,1 0-16,-1 0 31,0 0-15,0 0-16,1 0 15,-1 0 17,0 0-17,1 0-15,-1 0 16,0 0-1,0 0 1,1 0 15,-1 0-15,0 0 0,1 0-1,-1 0 16,0 0-15,0 0 0,1 0 15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36:23.85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513317E-61AB-49B5-B26C-43AB9443A92F}" emma:medium="tactile" emma:mode="ink">
          <msink:context xmlns:msink="http://schemas.microsoft.com/ink/2010/main" type="writingRegion" rotatedBoundingBox="15418,11269 16007,14095 14373,14435 13784,11610"/>
        </emma:interpretation>
      </emma:emma>
    </inkml:annotationXML>
    <inkml:traceGroup>
      <inkml:annotationXML>
        <emma:emma xmlns:emma="http://www.w3.org/2003/04/emma" version="1.0">
          <emma:interpretation id="{6EFE95F3-0DBF-4388-B049-CB4AAC4390D4}" emma:medium="tactile" emma:mode="ink">
            <msink:context xmlns:msink="http://schemas.microsoft.com/ink/2010/main" type="paragraph" rotatedBoundingBox="15418,11269 16007,14095 14373,14435 13784,116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50C683-5380-4120-B8B5-C89F821AADD7}" emma:medium="tactile" emma:mode="ink">
              <msink:context xmlns:msink="http://schemas.microsoft.com/ink/2010/main" type="line" rotatedBoundingBox="15418,11269 16007,14095 14373,14435 13784,11610"/>
            </emma:interpretation>
          </emma:emma>
        </inkml:annotationXML>
        <inkml:traceGroup>
          <inkml:annotationXML>
            <emma:emma xmlns:emma="http://www.w3.org/2003/04/emma" version="1.0">
              <emma:interpretation id="{3E3A1BC5-9ADA-4648-9C04-2B514C414BC1}" emma:medium="tactile" emma:mode="ink">
                <msink:context xmlns:msink="http://schemas.microsoft.com/ink/2010/main" type="inkWord" rotatedBoundingBox="15418,11269 16007,14095 14373,14435 13784,11610"/>
              </emma:interpretation>
              <emma:one-of disjunction-type="recognition" id="oneOf0">
                <emma:interpretation id="interp0" emma:lang="en-US" emma:confidence="0">
                  <emma:literal>355</emma:literal>
                </emma:interpretation>
                <emma:interpretation id="interp1" emma:lang="en-US" emma:confidence="0">
                  <emma:literal>35</emma:literal>
                </emma:interpretation>
                <emma:interpretation id="interp2" emma:lang="en-US" emma:confidence="0">
                  <emma:literal>¥5</emma:literal>
                </emma:interpretation>
                <emma:interpretation id="interp3" emma:lang="en-US" emma:confidence="0">
                  <emma:literal>3.55</emma:literal>
                </emma:interpretation>
                <emma:interpretation id="interp4" emma:lang="en-US" emma:confidence="0">
                  <emma:literal>345</emma:literal>
                </emma:interpretation>
              </emma:one-of>
            </emma:emma>
          </inkml:annotationXML>
          <inkml:trace contextRef="#ctx0" brushRef="#br0">72 218 0,'-36'0'15,"0"0"17,72 0-1,0 0-15,-36-37-16,37 37 15,-1 0-15,-36-72 0,36 72 0,0-37 16,1 37-16,-1 0 15,0-72-15,1 72 0,-1 0 16,0 0-16,-36 72 16,0-35-1,0 35-15,-36-72 16,36 37-16,0 35 0,-36-72 16,-1 36-16,37 37 0,-36-73 15,0 36-15,36 37 16,-37-73-16,74 0 47,-37-73-47,36 73 15,0-36-15,1 36 0,-1 0 16,0 0-16,0 0 0,1 0 16,-1 0-16,0 0 0,1 36 0,-1-36 15,0 73-15,0-73 16,-36 36-16,0 37 15,0-37 1,-36 37-16,0-73 0,36 36 16,-36 36-16,-1-72 0,1 0 0,0 37 15,-1 35-15,1-72 0,0 0 0,0 0 16,-1 0-16,1 0 16</inkml:trace>
          <inkml:trace contextRef="#ctx0" brushRef="#br0" timeOffset="609.3833">-109 1379 0,'36'0'63,"0"-73"-47,1 73-16,-1 0 0,0 0 0,1-36 15,35 36-15,1 0 0,-1-73 16,1 73-16,36-36 0,-37 36 0,37 0 15,0-73-15,-36 73 0,-1-36 0,1 36 16,-37 0-16,0 0 0,1 0 0,-1 0 16,0 0-1,-36 36 1,-36-36 0</inkml:trace>
          <inkml:trace contextRef="#ctx0" brushRef="#br0" timeOffset="1487.0281">290 1596 0,'36'0'47,"-36"37"-32,0 35 1,0-35 0,0 35-16,37 37 0,-37 0 15,0-73-15,0 37 0,0-37 16,36 37-16,-36 35 0,0-71 0,0 35 16,0-35-16,36 35 0,-36-36 0,0 37 15,36-73-15,-36 36 0,0 37 16,37-37-16,-37 37 0,36-73 15,-36-73 48,-36 73-63,36-36 0,-37 36 31,37-73-31,-36 37 0,0 36 16,36-73-16,-36 37 0,-1 36 15,37-72-15,-36 72 0,0-37 0,-1 37 0,37 37 16,-36-37-16,0 72 16</inkml:trace>
          <inkml:trace contextRef="#ctx0" brushRef="#br0" timeOffset="3576.4152">326 1705 0,'37'0'78,"-1"0"-62,0 0-16,0 0 0,1 0 16,-1 0-16,0-72 0,1 72 0,-1 0 15,36-37-15,-35 37 0,35 0 16,1 0-16,-1-72 0,1 72 0,0-36 16,-37 36-16,36 0 0,1 0 15,-37 0-15,37-73 0,-37 73 0,0 0 16,1 0-16,-1 0 0,-36-36 15,36 36-15</inkml:trace>
          <inkml:trace contextRef="#ctx0" brushRef="#br0" timeOffset="2737.0411">1088 1814 0,'-36'0'62,"36"36"-62,-36-36 0,-1 0 16,37 73-16,-36-73 0,0 0 15,0 0-15,-1 0 16,1 0-16,0 0 16,-1 0-16,1 0 15,0 0 1,36 36 93,36 37-93,-36-37-1,0 37 1,0-37 0,0 37-16,0-37 31,36-36 0,1-36-15,-1 36-1,0-73-15,1 73 0,-37-36 16,36 36-16,0 0 0,0 0 0,1 0 16,-1 0-16,0 0 0,1 0 15,-1 0-15,0 0 0,0 0 0,1 0 16,-1 0-16,0 36 16,1 37-16,-1-73 15,-36 36-15,0 36 16,0-35-16,0 35 15,-36-72-15,36 37 16,-37-37-16,37 72 0,-36-72 16,0 0-16,-1 0 15,1 0-15,0 0 0,0 0 16,-1 0-16,1 0 0,0 0 16,-1 0-16,1 0 15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21.3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5385CF4-B9E6-42EE-8FEF-FEBB4195EBD7}" emma:medium="tactile" emma:mode="ink">
          <msink:context xmlns:msink="http://schemas.microsoft.com/ink/2010/main" type="inkDrawing" rotatedBoundingBox="4624,10661 7165,9902 7564,11239 5024,11998" semanticType="enclosure" shapeName="Other">
            <msink:sourceLink direction="with" ref="{E5B03068-ECB5-4722-A7E9-71F1ADA07073}"/>
          </msink:context>
        </emma:interpretation>
      </emma:emma>
    </inkml:annotationXML>
    <inkml:trace contextRef="#ctx0" brushRef="#br0">1705 329 0,'37'0'16,"-1"-73"0,-36 37-1,-36-37 32,-1 73-47,1 0 16,0 0-16,-37 0 0,37 0 15,0 0-15,-37 0 0,37 0 0,-37 0 16,1 73-16,-1-73 0,1 0 16,-37 0-16,36 0 0,1 36 0,-37 37 15,36-73-15,1 0 0,-1 36 0,-36 37 16,37-73-16,-1 36 0,37 37 16,-37-37-16,37 36 0,0-35 0,-1 35 15,1-35-15,36 35 0,0 37 0,0-73 16,0 37-16,36-37 0,1 37 15,-1-73-15,36 109 0,1-109 0,0 36 16,-1 36-16,1-72 0,-1 0 0,37 37 16,-36-37-16,36 0 0,-37 72 0,37-72 15,0 0-15,-37 0 0,37-72 16,0 72-16,-36 0 0,36-37 0,-1 37 16,-35 0-16,36-72 0,-37 36 15,1 36-15,36-109 0,-73 109 0,37-73 16,-1 37-16,-35-37 0,-1 37 0,0-37 15,0 37-15,1-36 0,-1 35 0,-36-72 16,0 1-16,0-1 16,0 0-16,-36 109 0,-1-73 15,1 37-15,0 36 0,0-73 16,-1 37-16,1 36 0,-37 0 0,37-72 16,-36 72-16,35-37 0,1 37 15,-37 0-15,37 0 0,0 0 0,0 0 16,-37 0-16,37 0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17.87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E6785FB-2B7D-4545-99AD-1AE639B7E49D}" emma:medium="tactile" emma:mode="ink">
          <msink:context xmlns:msink="http://schemas.microsoft.com/ink/2010/main" type="writingRegion" rotatedBoundingBox="2803,13477 8842,11981 9718,15518 3680,17015"/>
        </emma:interpretation>
      </emma:emma>
    </inkml:annotationXML>
    <inkml:traceGroup>
      <inkml:annotationXML>
        <emma:emma xmlns:emma="http://www.w3.org/2003/04/emma" version="1.0">
          <emma:interpretation id="{4E03F853-2235-41A1-B74A-F271CD25C982}" emma:medium="tactile" emma:mode="ink">
            <msink:context xmlns:msink="http://schemas.microsoft.com/ink/2010/main" type="paragraph" rotatedBoundingBox="6068,12761 7525,12177 7952,13240 6495,1382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56F83BF-FEC3-4359-9DA1-83B45007236F}" emma:medium="tactile" emma:mode="ink">
              <msink:context xmlns:msink="http://schemas.microsoft.com/ink/2010/main" type="line" rotatedBoundingBox="6068,12761 7525,12177 7952,13240 6495,13825"/>
            </emma:interpretation>
          </emma:emma>
        </inkml:annotationXML>
        <inkml:traceGroup>
          <inkml:annotationXML>
            <emma:emma xmlns:emma="http://www.w3.org/2003/04/emma" version="1.0">
              <emma:interpretation id="{9937CE75-4E77-46A2-89D1-2A54E2404262}" emma:medium="tactile" emma:mode="ink">
                <msink:context xmlns:msink="http://schemas.microsoft.com/ink/2010/main" type="inkWord" rotatedBoundingBox="6068,12761 7525,12177 7952,13240 6495,13825"/>
              </emma:interpretation>
              <emma:one-of disjunction-type="recognition" id="oneOf0">
                <emma:interpretation id="interp0" emma:lang="en-US" emma:confidence="1">
                  <emma:literal>20</emma:literal>
                </emma:interpretation>
                <emma:interpretation id="interp1" emma:lang="en-US" emma:confidence="0">
                  <emma:literal>2 0</emma:literal>
                </emma:interpretation>
                <emma:interpretation id="interp2" emma:lang="en-US" emma:confidence="0">
                  <emma:literal>I 0</emma:literal>
                </emma:interpretation>
                <emma:interpretation id="interp3" emma:lang="en-US" emma:confidence="0">
                  <emma:literal>Z 0</emma:literal>
                </emma:interpretation>
                <emma:interpretation id="interp4" emma:lang="en-US" emma:confidence="0">
                  <emma:literal>1 0</emma:literal>
                </emma:interpretation>
              </emma:one-of>
            </emma:emma>
          </inkml:annotationXML>
          <inkml:trace contextRef="#ctx0" brushRef="#br0">73 342 0,'-37'0'16,"1"0"-1,72 0 16,1 0-15,-1-73 0,0 37-16,0 36 0,-36-73 15,37 73-15,-1-36 0,0 36 0,1 0 16,-1-73-16,-36 37 0,36 36 0,0 0 16,1 0-16,-1 0 0,0 0 15,-36 36-15,37 37 0,-1-37 16,-36 37-16,0 36 15,0-73-15,0 37 0,0-37 16,0 36-16,0-35 0,-36 35 0,-37 182 31,-145-72 1,218-146-32,-36-36 0,0 0 0,-1 0 15,1 0-15,0 0 16,36-36-16,0-37 15,36 73 1,0-36-16,1 36 16,-1 0-16,0 0 15,1 0-15,-1 0 0,0 0 0,0 0 16,1 0-16,35 0 0,-35 0 0,-1 0 16,0 0-16,0-73 0,1 73 15,-1 0-15,0 0 16,-36-36-1</inkml:trace>
          <inkml:trace contextRef="#ctx0" brushRef="#br0" timeOffset="343.7943">1306 124 0,'-36'0'0,"0"0"15,-1 36-15,1-36 0,0 73 16,0-73-16,-1 36 0,37 37 16,-36-73-16,0 36 0,36 37 0,-37-37 15,37 36-15,0 37 0,0-72 16,0 35-16,37-72 0,-1 36 16,0 37-16,1-73 15,-1 0-15,0 0 0,0 0 0,1 0 16,-1 0-16,0-73 0,1 73 0,-1-36 15,0 36-15,0-72 16,-36 35-16,37 37 0,-37-72 0,0 35 16,0-71-16,0 35 15,-37 37-15,37-37 0,-36 37 16,0-73-16,0 109 0,-1 0 16,37-73-16,-36 73 0,0 0 0,-1 0 15,1 0-15,0 73 0</inkml:trace>
        </inkml:traceGroup>
      </inkml:traceGroup>
    </inkml:traceGroup>
    <inkml:traceGroup>
      <inkml:annotationXML>
        <emma:emma xmlns:emma="http://www.w3.org/2003/04/emma" version="1.0">
          <emma:interpretation id="{B4954A93-8CC6-4913-99D8-4C3189E822F5}" emma:medium="tactile" emma:mode="ink">
            <msink:context xmlns:msink="http://schemas.microsoft.com/ink/2010/main" type="paragraph" rotatedBoundingBox="3327,15591 9366,14094 9718,15518 3680,170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114E982-5444-4873-A85C-676B563713A3}" emma:medium="tactile" emma:mode="ink">
              <msink:context xmlns:msink="http://schemas.microsoft.com/ink/2010/main" type="line" rotatedBoundingBox="3327,15591 9366,14094 9718,15518 3680,17015"/>
            </emma:interpretation>
          </emma:emma>
        </inkml:annotationXML>
        <inkml:traceGroup>
          <inkml:annotationXML>
            <emma:emma xmlns:emma="http://www.w3.org/2003/04/emma" version="1.0">
              <emma:interpretation id="{5D354C68-0BE5-4F44-BEFF-14ED573D26F0}" emma:medium="tactile" emma:mode="ink">
                <msink:context xmlns:msink="http://schemas.microsoft.com/ink/2010/main" type="inkWord" rotatedBoundingBox="3457,16116 4149,15944 4276,16457 3584,16628"/>
              </emma:interpretation>
              <emma:one-of disjunction-type="recognition" id="oneOf1">
                <emma:interpretation id="interp5" emma:lang="en-US" emma:confidence="0">
                  <emma:literal>=</emma:literal>
                </emma:interpretation>
                <emma:interpretation id="interp6" emma:lang="en-US" emma:confidence="0">
                  <emma:literal>[</emma:literal>
                </emma:interpretation>
                <emma:interpretation id="interp7" emma:lang="en-US" emma:confidence="0">
                  <emma:literal>x</emma:literal>
                </emma:interpretation>
                <emma:interpretation id="interp8" emma:lang="en-US" emma:confidence="0">
                  <emma:literal>X</emma:literal>
                </emma:interpretation>
                <emma:interpretation id="interp9" emma:lang="en-US" emma:confidence="0">
                  <emma:literal>c</emma:literal>
                </emma:interpretation>
              </emma:one-of>
            </emma:emma>
          </inkml:annotationXML>
          <inkml:trace contextRef="#ctx0" brushRef="#br0" timeOffset="1734.3913">-2540 4043 0,'-36'0'0,"72"0"46,0 0-30,1 0-16,-1 0 16,0 0-16,0-73 0,1 73 15,-1-36-15,0 36 0,1 0 16,-1-73-16,0 73 0,0-36 16,1 36-1</inkml:trace>
          <inkml:trace contextRef="#ctx0" brushRef="#br0" timeOffset="1437.5251">-2830 3716 0,'36'0'47,"0"0"-47,1-72 15,-1 72-15,0-37 0,0 37 16,1 0-16,-1 0 0,0 0 15,1-72-15,-1 72 0,0-36 0,0 36 16,1 0-16,-1 0 16,0 0-1</inkml:trace>
        </inkml:traceGroup>
        <inkml:traceGroup>
          <inkml:annotationXML>
            <emma:emma xmlns:emma="http://www.w3.org/2003/04/emma" version="1.0">
              <emma:interpretation id="{C3117F55-82BA-43E8-BEC7-D39C152EB72E}" emma:medium="tactile" emma:mode="ink">
                <msink:context xmlns:msink="http://schemas.microsoft.com/ink/2010/main" type="inkWord" rotatedBoundingBox="6254,14890 9371,14117 9718,15518 6601,16291">
                  <msink:destinationLink direction="with" ref="{48BB1765-83B2-40A5-95A1-2B960154B6EB}"/>
                  <msink:destinationLink direction="with" ref="{3F6F7753-C578-41D9-891E-DC6324FEB7F3}"/>
                  <msink:destinationLink direction="with" ref="{C75CEF32-3DED-45DC-ACF8-7770A51342AA}"/>
                </msink:context>
              </emma:interpretation>
              <emma:one-of disjunction-type="recognition" id="oneOf2">
                <emma:interpretation id="interp10" emma:lang="en-US" emma:confidence="0">
                  <emma:literal>2185*</emma:literal>
                </emma:interpretation>
                <emma:interpretation id="interp11" emma:lang="en-US" emma:confidence="0">
                  <emma:literal>2685*</emma:literal>
                </emma:interpretation>
                <emma:interpretation id="interp12" emma:lang="en-US" emma:confidence="0">
                  <emma:literal>285*</emma:literal>
                </emma:interpretation>
                <emma:interpretation id="interp13" emma:lang="en-US" emma:confidence="0">
                  <emma:literal>21885*</emma:literal>
                </emma:interpretation>
                <emma:interpretation id="interp14" emma:lang="en-US" emma:confidence="0">
                  <emma:literal>21785*</emma:literal>
                </emma:interpretation>
              </emma:one-of>
            </emma:emma>
          </inkml:annotationXML>
          <inkml:trace contextRef="#ctx0" brushRef="#br0" timeOffset="5299.8893">327 2301 0,'-37'0'15,"74"0"48,-37 36-63,0 37 15,36-73-15,-36 36 0,0 37 0,36-37 16,-36 37-16,0 36 0,36-1 16,-36-71-16,0 35 0,37 37 0,-37-73 15,0 37-15,36 36 0,-36-73 0,0 37 16,36-37-16,-36 37 0,37-37 15,-37 36-15,0-35 16,0 35 0,0-144-1,-37 72-15,1-37 16,0 37-16,36-72 16,-37 36-16,1 36 0,0-73 15,36 37-15,-36 36 0,-1 0 0,1-73 16,0 37-16,-1 36 0,37-73 15,-36 73-15</inkml:trace>
          <inkml:trace contextRef="#ctx0" brushRef="#br0" timeOffset="7737.3964">617 2446 0,'-36'0'31,"-1"73"16,1-73 16,0 0-48,-1 0 1,1 0-16,72 0 16,1 0-1,-1 0-15,0-73 16,1 73-16,35-36 0,-36 36 15,37 0-15,36-73 0,-37 37 0,37 36 16,-36 0-16,72-72 0,-36 35 16,0 37-16,0-72 0,36 35 0,-36 37 15,-1 0-15,1-72 0,0 72 0,0-36 16,0 36-16,-37 0 0,37 0 0,-36 0 16,-1 0-16,1-73 0,-37 73 0,37 0 15,-37 0-15,37 0 0,-37-36 16,0 36-16,1 0 0</inkml:trace>
          <inkml:trace contextRef="#ctx0" brushRef="#br0" timeOffset="6143.6468">1161 2446 0,'0'-36'16,"-36"36"-16,0 0 15,-1 0 1,1-73-16,0 73 16,-1 73-16,1-73 15,0 0-15,0 0 0,36 36 0,-37 37 16,1-73-16,0 36 15,36 37-15,0-37 0,0 37 16,36-73-16,0 0 16,1 36-16,35-36 0,-36 72 15,1-72-15,-1 0 0,0 0 0,1 0 16,108 37 0,-145 35-16,36-72 0,0 0 0,1 37 15,-37 35-15,0-36 16,-37 37-16,1-73 15,36 36-15,-36-36 0,36 73 0,-37-73 16,1 0-16,0 0 16,0 0-16,-1 0 15,37-73-15,0 37 0,0-37 16,0 37-16,37-36 16,-37 35-16,36-35 0,-36 35 0,36-35 15,0 36-15,1 36 0,-37-73 0,36 37 16,0 36-16,-36-73 0,37 37 15,-1 36-15</inkml:trace>
          <inkml:trace contextRef="#ctx0" brushRef="#br0" timeOffset="6487.386">1814 2410 0,'-36'-73'0,"0"73"16,-1 0-16,37 73 0,-36-73 16,0 36-1,36 37-15,0-37 0,0 37 16,0-37-16,0 37 0,36-73 16,0 36-16,1-36 0,-37 72 15,36-72-15,0 0 0,1 0 16,-1 0-16,0 0 0,0 0 0,37 0 15,-37 0-15,1 0 0,-1 0 16,0 0-16,0 0 16,-36 37-16,0 35 0,-36-72 15,36 37-15,-36 35 0,0-72 16,-1 36-16,1-36 16,0 73-16,-1-73 0,1 0 0,0 0 15,0 0-15,-1 0 16</inkml:trace>
          <inkml:trace contextRef="#ctx0" brushRef="#br0" timeOffset="6690.539">1778 2301 0,'36'0'31,"1"-72"-16,-1 72-15,0 0 0,0-37 16,37 37-16,-37 0 16,1 0-16,-1 0 0,0-72 0,0 72 15,1 0-15,-1 0 16,0 0-16</inkml:trace>
          <inkml:trace contextRef="#ctx0" brushRef="#br0" timeOffset="7096.7859">3048 2301 0,'-36'36'15,"-1"-36"-15,37 73 0,-36-73 16,0 36-16,0 37 0,-1-73 0,1 109 16,0-109-16,-1 109 0,1-1 15,0-108-15,36 37 0,-36 35 16,36-35-16,-37 35 0</inkml:trace>
          <inkml:trace contextRef="#ctx0" brushRef="#br0" timeOffset="6909.2654">2540 2337 0,'0'73'15,"36"-37"1,1 37-16,-1-37 16,0 37-16,0-73 0,1 36 0,-1 37 15,0-73-15,1 36 0,-1-36 0,0 72 16,0-72-16,1 0 15,-37 37-15,36-37 0,0 0 16,-36-37 0</inkml:trace>
          <inkml:trace contextRef="#ctx0" brushRef="#br0" timeOffset="4628.0055">-980 2845 0,'0'-72'46,"37"36"-30,-1 36-16,0-73 16,0 37-16,1 36 15,-1-73-15,0 73 0,1-36 16,-1 36-16,0 0 0,0 0 0,1 0 16,-1 0-16,-36 36 15,36 37-15,1-37 0,-37 37 16,0-37-16,0 36 0,0-35 0,0 35 15,0-35-15,0 35 0,-37 37 0,37 0 16,-36-109-16,36 36 0,-36 37 16,-1-37-16,37 37 0,-36-73 15,36 36-15,-36-36 0,0 72 0,-37-72 32,37-181-1,36 145-31,36 36 15,0 0-15,-36-73 0,37 146 16,-1-73-16,0 0 0,0 0 16,1 0-16,-1 0 0,0 0 15,1 0-15,-1 36 16,0-36-16,0 0 0,1 0 16,-37-36-16,36 36 0,0 0 31,-36-73-31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0.3937" units="1/cm"/>
          <inkml:channelProperty channel="Y" name="resolution" value="50.46729" units="1/cm"/>
          <inkml:channelProperty channel="T" name="resolution" value="1" units="1/dev"/>
        </inkml:channelProperties>
      </inkml:inkSource>
      <inkml:timestamp xml:id="ts0" timeString="2015-11-18T21:53:26.1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8BB1765-83B2-40A5-95A1-2B960154B6EB}" emma:medium="tactile" emma:mode="ink">
          <msink:context xmlns:msink="http://schemas.microsoft.com/ink/2010/main" type="inkDrawing" rotatedBoundingBox="5142,16699 9038,15852 9084,16062 5187,16909" semanticType="underline" shapeName="Other">
            <msink:sourceLink direction="with" ref="{C3117F55-82BA-43E8-BEC7-D39C152EB72E}"/>
            <msink:destinationLink direction="with" ref="{C75CEF32-3DED-45DC-ACF8-7770A51342AA}"/>
          </msink:context>
        </emma:interpretation>
      </emma:emma>
    </inkml:annotationXML>
    <inkml:trace contextRef="#ctx0" brushRef="#br0">0 909 0,'36'-37'31,"1"37"-31,-1 0 0,0-72 15,37 72-15,-37-36 0,0 36 0,37 0 16,0-73-16,-1 73 0,1-36 0,36 36 16,-37-73-16,37 37 0,0 36 15,36-73-15,-36 37 0,36 36 0,0-73 16,37 37-16,-37 36 0,0-72 0,36 35 16,-36 37-16,1 0 0,-1-72 15,0 72-15,0-37 0,0 37 0,-36 0 16,0 0-16,-37 0 0,37 0 15,-36 0-15,-1-72 0,-35 72 0,-1 0 16,0 0-16,1 0 0,-1-36 0,0 36 16,0 0-16,1 0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8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2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8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1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5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0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0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E5C0-F6C8-458D-AA94-503B947AA90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F86BC-4E37-46C7-A9C4-83783E85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13" Type="http://schemas.openxmlformats.org/officeDocument/2006/relationships/image" Target="../media/image41.emf"/><Relationship Id="rId18" Type="http://schemas.openxmlformats.org/officeDocument/2006/relationships/customXml" Target="../ink/ink44.xml"/><Relationship Id="rId3" Type="http://schemas.openxmlformats.org/officeDocument/2006/relationships/image" Target="../media/image36.emf"/><Relationship Id="rId7" Type="http://schemas.openxmlformats.org/officeDocument/2006/relationships/image" Target="../media/image38.emf"/><Relationship Id="rId12" Type="http://schemas.openxmlformats.org/officeDocument/2006/relationships/customXml" Target="../ink/ink41.xml"/><Relationship Id="rId17" Type="http://schemas.openxmlformats.org/officeDocument/2006/relationships/image" Target="../media/image43.emf"/><Relationship Id="rId2" Type="http://schemas.openxmlformats.org/officeDocument/2006/relationships/customXml" Target="../ink/ink36.xml"/><Relationship Id="rId16" Type="http://schemas.openxmlformats.org/officeDocument/2006/relationships/customXml" Target="../ink/ink4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8.xml"/><Relationship Id="rId11" Type="http://schemas.openxmlformats.org/officeDocument/2006/relationships/image" Target="../media/image40.emf"/><Relationship Id="rId5" Type="http://schemas.openxmlformats.org/officeDocument/2006/relationships/image" Target="../media/image37.emf"/><Relationship Id="rId15" Type="http://schemas.openxmlformats.org/officeDocument/2006/relationships/image" Target="../media/image42.emf"/><Relationship Id="rId10" Type="http://schemas.openxmlformats.org/officeDocument/2006/relationships/customXml" Target="../ink/ink40.xml"/><Relationship Id="rId19" Type="http://schemas.openxmlformats.org/officeDocument/2006/relationships/image" Target="../media/image44.emf"/><Relationship Id="rId4" Type="http://schemas.openxmlformats.org/officeDocument/2006/relationships/customXml" Target="../ink/ink37.xml"/><Relationship Id="rId9" Type="http://schemas.openxmlformats.org/officeDocument/2006/relationships/image" Target="../media/image39.emf"/><Relationship Id="rId14" Type="http://schemas.openxmlformats.org/officeDocument/2006/relationships/customXml" Target="../ink/ink4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13" Type="http://schemas.openxmlformats.org/officeDocument/2006/relationships/image" Target="../media/image50.emf"/><Relationship Id="rId18" Type="http://schemas.openxmlformats.org/officeDocument/2006/relationships/customXml" Target="../ink/ink53.xml"/><Relationship Id="rId26" Type="http://schemas.openxmlformats.org/officeDocument/2006/relationships/customXml" Target="../ink/ink57.xml"/><Relationship Id="rId3" Type="http://schemas.openxmlformats.org/officeDocument/2006/relationships/image" Target="../media/image45.emf"/><Relationship Id="rId21" Type="http://schemas.openxmlformats.org/officeDocument/2006/relationships/image" Target="../media/image54.emf"/><Relationship Id="rId7" Type="http://schemas.openxmlformats.org/officeDocument/2006/relationships/image" Target="../media/image47.emf"/><Relationship Id="rId12" Type="http://schemas.openxmlformats.org/officeDocument/2006/relationships/customXml" Target="../ink/ink50.xml"/><Relationship Id="rId17" Type="http://schemas.openxmlformats.org/officeDocument/2006/relationships/image" Target="../media/image52.emf"/><Relationship Id="rId25" Type="http://schemas.openxmlformats.org/officeDocument/2006/relationships/image" Target="../media/image56.emf"/><Relationship Id="rId2" Type="http://schemas.openxmlformats.org/officeDocument/2006/relationships/customXml" Target="../ink/ink45.xml"/><Relationship Id="rId16" Type="http://schemas.openxmlformats.org/officeDocument/2006/relationships/customXml" Target="../ink/ink52.xml"/><Relationship Id="rId20" Type="http://schemas.openxmlformats.org/officeDocument/2006/relationships/customXml" Target="../ink/ink5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7.xml"/><Relationship Id="rId11" Type="http://schemas.openxmlformats.org/officeDocument/2006/relationships/image" Target="../media/image49.emf"/><Relationship Id="rId24" Type="http://schemas.openxmlformats.org/officeDocument/2006/relationships/customXml" Target="../ink/ink56.xml"/><Relationship Id="rId5" Type="http://schemas.openxmlformats.org/officeDocument/2006/relationships/image" Target="../media/image46.emf"/><Relationship Id="rId15" Type="http://schemas.openxmlformats.org/officeDocument/2006/relationships/image" Target="../media/image51.emf"/><Relationship Id="rId23" Type="http://schemas.openxmlformats.org/officeDocument/2006/relationships/image" Target="../media/image55.emf"/><Relationship Id="rId10" Type="http://schemas.openxmlformats.org/officeDocument/2006/relationships/customXml" Target="../ink/ink49.xml"/><Relationship Id="rId19" Type="http://schemas.openxmlformats.org/officeDocument/2006/relationships/image" Target="../media/image53.emf"/><Relationship Id="rId4" Type="http://schemas.openxmlformats.org/officeDocument/2006/relationships/customXml" Target="../ink/ink46.xml"/><Relationship Id="rId9" Type="http://schemas.openxmlformats.org/officeDocument/2006/relationships/image" Target="../media/image48.emf"/><Relationship Id="rId14" Type="http://schemas.openxmlformats.org/officeDocument/2006/relationships/customXml" Target="../ink/ink51.xml"/><Relationship Id="rId22" Type="http://schemas.openxmlformats.org/officeDocument/2006/relationships/customXml" Target="../ink/ink55.xml"/><Relationship Id="rId27" Type="http://schemas.openxmlformats.org/officeDocument/2006/relationships/image" Target="../media/image5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1.xml"/><Relationship Id="rId3" Type="http://schemas.openxmlformats.org/officeDocument/2006/relationships/image" Target="../media/image58.emf"/><Relationship Id="rId7" Type="http://schemas.openxmlformats.org/officeDocument/2006/relationships/image" Target="../media/image60.emf"/><Relationship Id="rId2" Type="http://schemas.openxmlformats.org/officeDocument/2006/relationships/customXml" Target="../ink/ink5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0.xml"/><Relationship Id="rId5" Type="http://schemas.openxmlformats.org/officeDocument/2006/relationships/image" Target="../media/image59.emf"/><Relationship Id="rId4" Type="http://schemas.openxmlformats.org/officeDocument/2006/relationships/customXml" Target="../ink/ink59.xml"/><Relationship Id="rId9" Type="http://schemas.openxmlformats.org/officeDocument/2006/relationships/image" Target="../media/image6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13" Type="http://schemas.openxmlformats.org/officeDocument/2006/relationships/image" Target="../media/image21.emf"/><Relationship Id="rId18" Type="http://schemas.openxmlformats.org/officeDocument/2006/relationships/customXml" Target="../ink/ink24.xml"/><Relationship Id="rId26" Type="http://schemas.openxmlformats.org/officeDocument/2006/relationships/customXml" Target="../ink/ink28.xml"/><Relationship Id="rId39" Type="http://schemas.openxmlformats.org/officeDocument/2006/relationships/image" Target="../media/image34.emf"/><Relationship Id="rId3" Type="http://schemas.openxmlformats.org/officeDocument/2006/relationships/image" Target="../media/image16.emf"/><Relationship Id="rId21" Type="http://schemas.openxmlformats.org/officeDocument/2006/relationships/image" Target="../media/image25.emf"/><Relationship Id="rId34" Type="http://schemas.openxmlformats.org/officeDocument/2006/relationships/customXml" Target="../ink/ink32.xml"/><Relationship Id="rId7" Type="http://schemas.openxmlformats.org/officeDocument/2006/relationships/image" Target="../media/image18.emf"/><Relationship Id="rId12" Type="http://schemas.openxmlformats.org/officeDocument/2006/relationships/customXml" Target="../ink/ink21.xml"/><Relationship Id="rId17" Type="http://schemas.openxmlformats.org/officeDocument/2006/relationships/image" Target="../media/image23.emf"/><Relationship Id="rId25" Type="http://schemas.openxmlformats.org/officeDocument/2006/relationships/image" Target="../media/image27.emf"/><Relationship Id="rId33" Type="http://schemas.openxmlformats.org/officeDocument/2006/relationships/image" Target="../media/image31.emf"/><Relationship Id="rId38" Type="http://schemas.openxmlformats.org/officeDocument/2006/relationships/customXml" Target="../ink/ink34.xml"/><Relationship Id="rId2" Type="http://schemas.openxmlformats.org/officeDocument/2006/relationships/customXml" Target="../ink/ink16.xml"/><Relationship Id="rId16" Type="http://schemas.openxmlformats.org/officeDocument/2006/relationships/customXml" Target="../ink/ink23.xml"/><Relationship Id="rId20" Type="http://schemas.openxmlformats.org/officeDocument/2006/relationships/customXml" Target="../ink/ink25.xml"/><Relationship Id="rId29" Type="http://schemas.openxmlformats.org/officeDocument/2006/relationships/image" Target="../media/image29.emf"/><Relationship Id="rId41" Type="http://schemas.openxmlformats.org/officeDocument/2006/relationships/image" Target="../media/image35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8.xml"/><Relationship Id="rId11" Type="http://schemas.openxmlformats.org/officeDocument/2006/relationships/image" Target="../media/image20.emf"/><Relationship Id="rId24" Type="http://schemas.openxmlformats.org/officeDocument/2006/relationships/customXml" Target="../ink/ink27.xml"/><Relationship Id="rId32" Type="http://schemas.openxmlformats.org/officeDocument/2006/relationships/customXml" Target="../ink/ink31.xml"/><Relationship Id="rId37" Type="http://schemas.openxmlformats.org/officeDocument/2006/relationships/image" Target="../media/image33.emf"/><Relationship Id="rId40" Type="http://schemas.openxmlformats.org/officeDocument/2006/relationships/customXml" Target="../ink/ink35.xml"/><Relationship Id="rId5" Type="http://schemas.openxmlformats.org/officeDocument/2006/relationships/image" Target="../media/image17.emf"/><Relationship Id="rId15" Type="http://schemas.openxmlformats.org/officeDocument/2006/relationships/image" Target="../media/image22.emf"/><Relationship Id="rId23" Type="http://schemas.openxmlformats.org/officeDocument/2006/relationships/image" Target="../media/image26.emf"/><Relationship Id="rId28" Type="http://schemas.openxmlformats.org/officeDocument/2006/relationships/customXml" Target="../ink/ink29.xml"/><Relationship Id="rId36" Type="http://schemas.openxmlformats.org/officeDocument/2006/relationships/customXml" Target="../ink/ink33.xml"/><Relationship Id="rId10" Type="http://schemas.openxmlformats.org/officeDocument/2006/relationships/customXml" Target="../ink/ink20.xml"/><Relationship Id="rId19" Type="http://schemas.openxmlformats.org/officeDocument/2006/relationships/image" Target="../media/image24.emf"/><Relationship Id="rId31" Type="http://schemas.openxmlformats.org/officeDocument/2006/relationships/image" Target="../media/image30.emf"/><Relationship Id="rId4" Type="http://schemas.openxmlformats.org/officeDocument/2006/relationships/customXml" Target="../ink/ink17.xml"/><Relationship Id="rId9" Type="http://schemas.openxmlformats.org/officeDocument/2006/relationships/image" Target="../media/image19.emf"/><Relationship Id="rId14" Type="http://schemas.openxmlformats.org/officeDocument/2006/relationships/customXml" Target="../ink/ink22.xml"/><Relationship Id="rId22" Type="http://schemas.openxmlformats.org/officeDocument/2006/relationships/customXml" Target="../ink/ink26.xml"/><Relationship Id="rId27" Type="http://schemas.openxmlformats.org/officeDocument/2006/relationships/image" Target="../media/image28.emf"/><Relationship Id="rId30" Type="http://schemas.openxmlformats.org/officeDocument/2006/relationships/customXml" Target="../ink/ink30.xml"/><Relationship Id="rId35" Type="http://schemas.openxmlformats.org/officeDocument/2006/relationships/image" Target="../media/image3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61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809897" y="169714"/>
              <a:ext cx="6819120" cy="13993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8017" y="157834"/>
                <a:ext cx="6842880" cy="142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2" name="Ink 31"/>
              <p14:cNvContentPartPr/>
              <p14:nvPr/>
            </p14:nvContentPartPr>
            <p14:xfrm>
              <a:off x="3723017" y="586594"/>
              <a:ext cx="3775320" cy="100440"/>
            </p14:xfrm>
          </p:contentPart>
        </mc:Choice>
        <mc:Fallback>
          <p:pic>
            <p:nvPicPr>
              <p:cNvPr id="32" name="Ink 3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11137" y="574714"/>
                <a:ext cx="379908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9" name="Ink 78"/>
              <p14:cNvContentPartPr/>
              <p14:nvPr/>
            </p14:nvContentPartPr>
            <p14:xfrm>
              <a:off x="1711337" y="1956034"/>
              <a:ext cx="1045800" cy="3543840"/>
            </p14:xfrm>
          </p:contentPart>
        </mc:Choice>
        <mc:Fallback>
          <p:pic>
            <p:nvPicPr>
              <p:cNvPr id="79" name="Ink 7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99457" y="1944154"/>
                <a:ext cx="1069560" cy="356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5" name="Ink 84"/>
              <p14:cNvContentPartPr/>
              <p14:nvPr/>
            </p14:nvContentPartPr>
            <p14:xfrm>
              <a:off x="1554377" y="3209194"/>
              <a:ext cx="1097640" cy="553320"/>
            </p14:xfrm>
          </p:contentPart>
        </mc:Choice>
        <mc:Fallback>
          <p:pic>
            <p:nvPicPr>
              <p:cNvPr id="85" name="Ink 8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42497" y="3197314"/>
                <a:ext cx="1121400" cy="57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7" name="Ink 106"/>
              <p14:cNvContentPartPr/>
              <p14:nvPr/>
            </p14:nvContentPartPr>
            <p14:xfrm>
              <a:off x="770657" y="1881154"/>
              <a:ext cx="684000" cy="522720"/>
            </p14:xfrm>
          </p:contentPart>
        </mc:Choice>
        <mc:Fallback>
          <p:pic>
            <p:nvPicPr>
              <p:cNvPr id="107" name="Ink 10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8777" y="1869274"/>
                <a:ext cx="707760" cy="54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6" name="Ink 115"/>
              <p14:cNvContentPartPr/>
              <p14:nvPr/>
            </p14:nvContentPartPr>
            <p14:xfrm>
              <a:off x="5324657" y="1815634"/>
              <a:ext cx="1585800" cy="575280"/>
            </p14:xfrm>
          </p:contentPart>
        </mc:Choice>
        <mc:Fallback>
          <p:pic>
            <p:nvPicPr>
              <p:cNvPr id="116" name="Ink 1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12777" y="1803754"/>
                <a:ext cx="1609560" cy="59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9" name="Ink 138"/>
              <p14:cNvContentPartPr/>
              <p14:nvPr/>
            </p14:nvContentPartPr>
            <p14:xfrm>
              <a:off x="5812817" y="2438794"/>
              <a:ext cx="1074240" cy="2342520"/>
            </p14:xfrm>
          </p:contentPart>
        </mc:Choice>
        <mc:Fallback>
          <p:pic>
            <p:nvPicPr>
              <p:cNvPr id="139" name="Ink 13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00937" y="2426914"/>
                <a:ext cx="1098000" cy="236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2" name="Ink 141"/>
              <p14:cNvContentPartPr/>
              <p14:nvPr/>
            </p14:nvContentPartPr>
            <p14:xfrm>
              <a:off x="5826137" y="5016034"/>
              <a:ext cx="1358640" cy="1032480"/>
            </p14:xfrm>
          </p:contentPart>
        </mc:Choice>
        <mc:Fallback>
          <p:pic>
            <p:nvPicPr>
              <p:cNvPr id="142" name="Ink 14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14257" y="5004154"/>
                <a:ext cx="1382400" cy="10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3" name="Ink 142"/>
              <p14:cNvContentPartPr/>
              <p14:nvPr/>
            </p14:nvContentPartPr>
            <p14:xfrm>
              <a:off x="5982737" y="5209714"/>
              <a:ext cx="679680" cy="552240"/>
            </p14:xfrm>
          </p:contentPart>
        </mc:Choice>
        <mc:Fallback>
          <p:pic>
            <p:nvPicPr>
              <p:cNvPr id="143" name="Ink 14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970857" y="5197834"/>
                <a:ext cx="703440" cy="57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464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87257" y="167554"/>
              <a:ext cx="8299800" cy="33598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377" y="155674"/>
                <a:ext cx="8323560" cy="338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Ink 28"/>
              <p14:cNvContentPartPr/>
              <p14:nvPr/>
            </p14:nvContentPartPr>
            <p14:xfrm>
              <a:off x="4010297" y="542314"/>
              <a:ext cx="3240000" cy="8748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8417" y="530434"/>
                <a:ext cx="3263760" cy="11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1" name="Ink 80"/>
              <p14:cNvContentPartPr/>
              <p14:nvPr/>
            </p14:nvContentPartPr>
            <p14:xfrm>
              <a:off x="888377" y="2072674"/>
              <a:ext cx="1280520" cy="98280"/>
            </p14:xfrm>
          </p:contentPart>
        </mc:Choice>
        <mc:Fallback>
          <p:pic>
            <p:nvPicPr>
              <p:cNvPr id="81" name="Ink 8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6497" y="2060794"/>
                <a:ext cx="130428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3" name="Ink 92"/>
              <p14:cNvContentPartPr/>
              <p14:nvPr/>
            </p14:nvContentPartPr>
            <p14:xfrm>
              <a:off x="4283177" y="1348354"/>
              <a:ext cx="6781320" cy="3675240"/>
            </p14:xfrm>
          </p:contentPart>
        </mc:Choice>
        <mc:Fallback>
          <p:pic>
            <p:nvPicPr>
              <p:cNvPr id="93" name="Ink 9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71297" y="1336474"/>
                <a:ext cx="6805080" cy="36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6" name="Ink 115"/>
              <p14:cNvContentPartPr/>
              <p14:nvPr/>
            </p14:nvContentPartPr>
            <p14:xfrm>
              <a:off x="5238257" y="2084914"/>
              <a:ext cx="875520" cy="70920"/>
            </p14:xfrm>
          </p:contentPart>
        </mc:Choice>
        <mc:Fallback>
          <p:pic>
            <p:nvPicPr>
              <p:cNvPr id="116" name="Ink 11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26377" y="2073034"/>
                <a:ext cx="89928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2" name="Ink 131"/>
              <p14:cNvContentPartPr/>
              <p14:nvPr/>
            </p14:nvContentPartPr>
            <p14:xfrm>
              <a:off x="5172737" y="2795554"/>
              <a:ext cx="1945440" cy="117720"/>
            </p14:xfrm>
          </p:contentPart>
        </mc:Choice>
        <mc:Fallback>
          <p:pic>
            <p:nvPicPr>
              <p:cNvPr id="132" name="Ink 13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60857" y="2783674"/>
                <a:ext cx="196920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1" name="Ink 170"/>
              <p14:cNvContentPartPr/>
              <p14:nvPr/>
            </p14:nvContentPartPr>
            <p14:xfrm>
              <a:off x="9496697" y="1331434"/>
              <a:ext cx="1528560" cy="79560"/>
            </p14:xfrm>
          </p:contentPart>
        </mc:Choice>
        <mc:Fallback>
          <p:pic>
            <p:nvPicPr>
              <p:cNvPr id="171" name="Ink 17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484817" y="1319554"/>
                <a:ext cx="155232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90" name="Ink 189"/>
              <p14:cNvContentPartPr/>
              <p14:nvPr/>
            </p14:nvContentPartPr>
            <p14:xfrm>
              <a:off x="8895857" y="2201554"/>
              <a:ext cx="2312280" cy="110880"/>
            </p14:xfrm>
          </p:contentPart>
        </mc:Choice>
        <mc:Fallback>
          <p:pic>
            <p:nvPicPr>
              <p:cNvPr id="190" name="Ink 18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883977" y="2189674"/>
                <a:ext cx="233604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09" name="Ink 208"/>
              <p14:cNvContentPartPr/>
              <p14:nvPr/>
            </p14:nvContentPartPr>
            <p14:xfrm>
              <a:off x="8360177" y="4166074"/>
              <a:ext cx="561960" cy="458640"/>
            </p14:xfrm>
          </p:contentPart>
        </mc:Choice>
        <mc:Fallback>
          <p:pic>
            <p:nvPicPr>
              <p:cNvPr id="209" name="Ink 20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348297" y="4154194"/>
                <a:ext cx="585720" cy="48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15" name="Ink 214"/>
              <p14:cNvContentPartPr/>
              <p14:nvPr/>
            </p14:nvContentPartPr>
            <p14:xfrm>
              <a:off x="9078017" y="3957994"/>
              <a:ext cx="21600" cy="901800"/>
            </p14:xfrm>
          </p:contentPart>
        </mc:Choice>
        <mc:Fallback>
          <p:pic>
            <p:nvPicPr>
              <p:cNvPr id="215" name="Ink 21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066137" y="3946114"/>
                <a:ext cx="45360" cy="9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6" name="Ink 215"/>
              <p14:cNvContentPartPr/>
              <p14:nvPr/>
            </p14:nvContentPartPr>
            <p14:xfrm>
              <a:off x="9274577" y="4193074"/>
              <a:ext cx="603720" cy="589680"/>
            </p14:xfrm>
          </p:contentPart>
        </mc:Choice>
        <mc:Fallback>
          <p:pic>
            <p:nvPicPr>
              <p:cNvPr id="216" name="Ink 21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262697" y="4181194"/>
                <a:ext cx="627480" cy="61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19" name="Ink 218"/>
              <p14:cNvContentPartPr/>
              <p14:nvPr/>
            </p14:nvContentPartPr>
            <p14:xfrm>
              <a:off x="9937697" y="3924874"/>
              <a:ext cx="81720" cy="895680"/>
            </p14:xfrm>
          </p:contentPart>
        </mc:Choice>
        <mc:Fallback>
          <p:pic>
            <p:nvPicPr>
              <p:cNvPr id="219" name="Ink 218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925817" y="3912994"/>
                <a:ext cx="105480" cy="9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24" name="Ink 223"/>
              <p14:cNvContentPartPr/>
              <p14:nvPr/>
            </p14:nvContentPartPr>
            <p14:xfrm>
              <a:off x="10163057" y="4114954"/>
              <a:ext cx="875520" cy="587880"/>
            </p14:xfrm>
          </p:contentPart>
        </mc:Choice>
        <mc:Fallback>
          <p:pic>
            <p:nvPicPr>
              <p:cNvPr id="224" name="Ink 22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151177" y="4103074"/>
                <a:ext cx="899280" cy="61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4983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770657" y="115354"/>
              <a:ext cx="10814400" cy="4587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777" y="103474"/>
                <a:ext cx="10838160" cy="461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1" name="Ink 90"/>
              <p14:cNvContentPartPr/>
              <p14:nvPr/>
            </p14:nvContentPartPr>
            <p14:xfrm>
              <a:off x="1136417" y="1168354"/>
              <a:ext cx="4050000" cy="90000"/>
            </p14:xfrm>
          </p:contentPart>
        </mc:Choice>
        <mc:Fallback>
          <p:pic>
            <p:nvPicPr>
              <p:cNvPr id="91" name="Ink 9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24537" y="1156474"/>
                <a:ext cx="4073760" cy="11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3" name="Ink 92"/>
              <p14:cNvContentPartPr/>
              <p14:nvPr/>
            </p14:nvContentPartPr>
            <p14:xfrm>
              <a:off x="2586497" y="469594"/>
              <a:ext cx="5800320" cy="98280"/>
            </p14:xfrm>
          </p:contentPart>
        </mc:Choice>
        <mc:Fallback>
          <p:pic>
            <p:nvPicPr>
              <p:cNvPr id="93" name="Ink 9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74617" y="457714"/>
                <a:ext cx="582408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79" name="Ink 378"/>
              <p14:cNvContentPartPr/>
              <p14:nvPr/>
            </p14:nvContentPartPr>
            <p14:xfrm>
              <a:off x="5055377" y="4127914"/>
              <a:ext cx="614160" cy="1045440"/>
            </p14:xfrm>
          </p:contentPart>
        </mc:Choice>
        <mc:Fallback>
          <p:pic>
            <p:nvPicPr>
              <p:cNvPr id="379" name="Ink 37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43497" y="4116034"/>
                <a:ext cx="637920" cy="106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146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24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69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82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45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94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06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9" name="Ink 28"/>
              <p14:cNvContentPartPr/>
              <p14:nvPr/>
            </p14:nvContentPartPr>
            <p14:xfrm>
              <a:off x="1136057" y="313354"/>
              <a:ext cx="2286720" cy="133308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4177" y="301474"/>
                <a:ext cx="2310480" cy="135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5" name="Ink 74"/>
              <p14:cNvContentPartPr/>
              <p14:nvPr/>
            </p14:nvContentPartPr>
            <p14:xfrm>
              <a:off x="1593617" y="3487834"/>
              <a:ext cx="2390760" cy="313920"/>
            </p14:xfrm>
          </p:contentPart>
        </mc:Choice>
        <mc:Fallback>
          <p:pic>
            <p:nvPicPr>
              <p:cNvPr id="75" name="Ink 7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81737" y="3475954"/>
                <a:ext cx="2414520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6" name="Ink 75"/>
              <p14:cNvContentPartPr/>
              <p14:nvPr/>
            </p14:nvContentPartPr>
            <p14:xfrm>
              <a:off x="862097" y="2272834"/>
              <a:ext cx="1788480" cy="862560"/>
            </p14:xfrm>
          </p:contentPart>
        </mc:Choice>
        <mc:Fallback>
          <p:pic>
            <p:nvPicPr>
              <p:cNvPr id="76" name="Ink 7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50217" y="2260954"/>
                <a:ext cx="1812240" cy="88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7" name="Ink 76"/>
              <p14:cNvContentPartPr/>
              <p14:nvPr/>
            </p14:nvContentPartPr>
            <p14:xfrm>
              <a:off x="1554377" y="4190554"/>
              <a:ext cx="2051280" cy="237960"/>
            </p14:xfrm>
          </p:contentPart>
        </mc:Choice>
        <mc:Fallback>
          <p:pic>
            <p:nvPicPr>
              <p:cNvPr id="77" name="Ink 7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42497" y="4178674"/>
                <a:ext cx="207504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3" name="Ink 82"/>
              <p14:cNvContentPartPr/>
              <p14:nvPr/>
            </p14:nvContentPartPr>
            <p14:xfrm>
              <a:off x="1786217" y="3055834"/>
              <a:ext cx="401760" cy="318960"/>
            </p14:xfrm>
          </p:contentPart>
        </mc:Choice>
        <mc:Fallback>
          <p:pic>
            <p:nvPicPr>
              <p:cNvPr id="83" name="Ink 8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74337" y="3043954"/>
                <a:ext cx="425520" cy="3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5" name="Ink 84"/>
              <p14:cNvContentPartPr/>
              <p14:nvPr/>
            </p14:nvContentPartPr>
            <p14:xfrm>
              <a:off x="1044977" y="3683674"/>
              <a:ext cx="2861280" cy="823680"/>
            </p14:xfrm>
          </p:contentPart>
        </mc:Choice>
        <mc:Fallback>
          <p:pic>
            <p:nvPicPr>
              <p:cNvPr id="85" name="Ink 8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33097" y="3671794"/>
                <a:ext cx="2885040" cy="84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6" name="Ink 85"/>
              <p14:cNvContentPartPr/>
              <p14:nvPr/>
            </p14:nvContentPartPr>
            <p14:xfrm>
              <a:off x="1724297" y="3643714"/>
              <a:ext cx="919800" cy="549720"/>
            </p14:xfrm>
          </p:contentPart>
        </mc:Choice>
        <mc:Fallback>
          <p:pic>
            <p:nvPicPr>
              <p:cNvPr id="86" name="Ink 8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12417" y="3631834"/>
                <a:ext cx="943560" cy="5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9" name="Ink 88"/>
              <p14:cNvContentPartPr/>
              <p14:nvPr/>
            </p14:nvContentPartPr>
            <p14:xfrm>
              <a:off x="1254137" y="4501234"/>
              <a:ext cx="2142720" cy="1455840"/>
            </p14:xfrm>
          </p:contentPart>
        </mc:Choice>
        <mc:Fallback>
          <p:pic>
            <p:nvPicPr>
              <p:cNvPr id="89" name="Ink 8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42257" y="4489354"/>
                <a:ext cx="2166480" cy="147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1" name="Ink 100"/>
              <p14:cNvContentPartPr/>
              <p14:nvPr/>
            </p14:nvContentPartPr>
            <p14:xfrm>
              <a:off x="1867937" y="5760154"/>
              <a:ext cx="1398240" cy="327600"/>
            </p14:xfrm>
          </p:contentPart>
        </mc:Choice>
        <mc:Fallback>
          <p:pic>
            <p:nvPicPr>
              <p:cNvPr id="101" name="Ink 10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56057" y="5748274"/>
                <a:ext cx="1422000" cy="35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02" name="Ink 101"/>
              <p14:cNvContentPartPr/>
              <p14:nvPr/>
            </p14:nvContentPartPr>
            <p14:xfrm>
              <a:off x="2612417" y="5956714"/>
              <a:ext cx="617760" cy="510480"/>
            </p14:xfrm>
          </p:contentPart>
        </mc:Choice>
        <mc:Fallback>
          <p:pic>
            <p:nvPicPr>
              <p:cNvPr id="102" name="Ink 10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00537" y="5944834"/>
                <a:ext cx="64152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04" name="Ink 103"/>
              <p14:cNvContentPartPr/>
              <p14:nvPr/>
            </p14:nvContentPartPr>
            <p14:xfrm>
              <a:off x="1802777" y="5142754"/>
              <a:ext cx="326880" cy="945000"/>
            </p14:xfrm>
          </p:contentPart>
        </mc:Choice>
        <mc:Fallback>
          <p:pic>
            <p:nvPicPr>
              <p:cNvPr id="104" name="Ink 10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790897" y="5130874"/>
                <a:ext cx="350640" cy="9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05" name="Ink 104"/>
              <p14:cNvContentPartPr/>
              <p14:nvPr/>
            </p14:nvContentPartPr>
            <p14:xfrm>
              <a:off x="2769377" y="5682394"/>
              <a:ext cx="666360" cy="979920"/>
            </p14:xfrm>
          </p:contentPart>
        </mc:Choice>
        <mc:Fallback>
          <p:pic>
            <p:nvPicPr>
              <p:cNvPr id="105" name="Ink 10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757497" y="5670514"/>
                <a:ext cx="690120" cy="10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08" name="Ink 107"/>
              <p14:cNvContentPartPr/>
              <p14:nvPr/>
            </p14:nvContentPartPr>
            <p14:xfrm>
              <a:off x="6796337" y="679114"/>
              <a:ext cx="976320" cy="1084680"/>
            </p14:xfrm>
          </p:contentPart>
        </mc:Choice>
        <mc:Fallback>
          <p:pic>
            <p:nvPicPr>
              <p:cNvPr id="108" name="Ink 107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784457" y="667234"/>
                <a:ext cx="1000080" cy="11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17" name="Ink 116"/>
              <p14:cNvContentPartPr/>
              <p14:nvPr/>
            </p14:nvContentPartPr>
            <p14:xfrm>
              <a:off x="7002977" y="559594"/>
              <a:ext cx="874440" cy="119880"/>
            </p14:xfrm>
          </p:contentPart>
        </mc:Choice>
        <mc:Fallback>
          <p:pic>
            <p:nvPicPr>
              <p:cNvPr id="117" name="Ink 11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991097" y="547714"/>
                <a:ext cx="89820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18" name="Ink 117"/>
              <p14:cNvContentPartPr/>
              <p14:nvPr/>
            </p14:nvContentPartPr>
            <p14:xfrm>
              <a:off x="6897137" y="1130554"/>
              <a:ext cx="1015560" cy="58680"/>
            </p14:xfrm>
          </p:contentPart>
        </mc:Choice>
        <mc:Fallback>
          <p:pic>
            <p:nvPicPr>
              <p:cNvPr id="118" name="Ink 11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885257" y="1118674"/>
                <a:ext cx="1039320" cy="8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5561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069617" y="150634"/>
              <a:ext cx="5730120" cy="450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57737" y="138754"/>
                <a:ext cx="5753880" cy="47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8" name="Ink 37"/>
              <p14:cNvContentPartPr/>
              <p14:nvPr/>
            </p14:nvContentPartPr>
            <p14:xfrm>
              <a:off x="3108857" y="548434"/>
              <a:ext cx="5748120" cy="118440"/>
            </p14:xfrm>
          </p:contentPart>
        </mc:Choice>
        <mc:Fallback>
          <p:pic>
            <p:nvPicPr>
              <p:cNvPr id="38" name="Ink 3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96977" y="536554"/>
                <a:ext cx="5771880" cy="14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3" name="Ink 42"/>
              <p14:cNvContentPartPr/>
              <p14:nvPr/>
            </p14:nvContentPartPr>
            <p14:xfrm>
              <a:off x="403457" y="901234"/>
              <a:ext cx="1601640" cy="562320"/>
            </p14:xfrm>
          </p:contentPart>
        </mc:Choice>
        <mc:Fallback>
          <p:pic>
            <p:nvPicPr>
              <p:cNvPr id="43" name="Ink 4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1577" y="889354"/>
                <a:ext cx="1625400" cy="58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3" name="Ink 62"/>
              <p14:cNvContentPartPr/>
              <p14:nvPr/>
            </p14:nvContentPartPr>
            <p14:xfrm>
              <a:off x="1149377" y="2469034"/>
              <a:ext cx="1281240" cy="2275920"/>
            </p14:xfrm>
          </p:contentPart>
        </mc:Choice>
        <mc:Fallback>
          <p:pic>
            <p:nvPicPr>
              <p:cNvPr id="63" name="Ink 6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37497" y="2457154"/>
                <a:ext cx="1305000" cy="229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7" name="Ink 66"/>
              <p14:cNvContentPartPr/>
              <p14:nvPr/>
            </p14:nvContentPartPr>
            <p14:xfrm>
              <a:off x="1554377" y="1325674"/>
              <a:ext cx="797400" cy="633960"/>
            </p14:xfrm>
          </p:contentPart>
        </mc:Choice>
        <mc:Fallback>
          <p:pic>
            <p:nvPicPr>
              <p:cNvPr id="67" name="Ink 6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42497" y="1313794"/>
                <a:ext cx="821160" cy="65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8" name="Ink 67"/>
              <p14:cNvContentPartPr/>
              <p14:nvPr/>
            </p14:nvContentPartPr>
            <p14:xfrm>
              <a:off x="2534297" y="901234"/>
              <a:ext cx="522720" cy="1058400"/>
            </p14:xfrm>
          </p:contentPart>
        </mc:Choice>
        <mc:Fallback>
          <p:pic>
            <p:nvPicPr>
              <p:cNvPr id="68" name="Ink 6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522417" y="889354"/>
                <a:ext cx="546480" cy="10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1" name="Ink 70"/>
              <p14:cNvContentPartPr/>
              <p14:nvPr/>
            </p14:nvContentPartPr>
            <p14:xfrm>
              <a:off x="1502177" y="3013354"/>
              <a:ext cx="849600" cy="96120"/>
            </p14:xfrm>
          </p:contentPart>
        </mc:Choice>
        <mc:Fallback>
          <p:pic>
            <p:nvPicPr>
              <p:cNvPr id="71" name="Ink 7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90297" y="3001474"/>
                <a:ext cx="873360" cy="1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5" name="Ink 74"/>
              <p14:cNvContentPartPr/>
              <p14:nvPr/>
            </p14:nvContentPartPr>
            <p14:xfrm>
              <a:off x="1523057" y="3174274"/>
              <a:ext cx="149400" cy="509760"/>
            </p14:xfrm>
          </p:contentPart>
        </mc:Choice>
        <mc:Fallback>
          <p:pic>
            <p:nvPicPr>
              <p:cNvPr id="75" name="Ink 7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11177" y="3162394"/>
                <a:ext cx="173160" cy="53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8" name="Ink 77"/>
              <p14:cNvContentPartPr/>
              <p14:nvPr/>
            </p14:nvContentPartPr>
            <p14:xfrm>
              <a:off x="1593617" y="3105874"/>
              <a:ext cx="941040" cy="108000"/>
            </p14:xfrm>
          </p:contentPart>
        </mc:Choice>
        <mc:Fallback>
          <p:pic>
            <p:nvPicPr>
              <p:cNvPr id="78" name="Ink 7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81737" y="3093994"/>
                <a:ext cx="964800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0" name="Ink 89"/>
              <p14:cNvContentPartPr/>
              <p14:nvPr/>
            </p14:nvContentPartPr>
            <p14:xfrm>
              <a:off x="1502177" y="3291994"/>
              <a:ext cx="954000" cy="1934280"/>
            </p14:xfrm>
          </p:contentPart>
        </mc:Choice>
        <mc:Fallback>
          <p:pic>
            <p:nvPicPr>
              <p:cNvPr id="90" name="Ink 8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490297" y="3280114"/>
                <a:ext cx="977760" cy="19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07" name="Ink 106"/>
              <p14:cNvContentPartPr/>
              <p14:nvPr/>
            </p14:nvContentPartPr>
            <p14:xfrm>
              <a:off x="6400697" y="1329994"/>
              <a:ext cx="1176120" cy="60120"/>
            </p14:xfrm>
          </p:contentPart>
        </mc:Choice>
        <mc:Fallback>
          <p:pic>
            <p:nvPicPr>
              <p:cNvPr id="107" name="Ink 10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388817" y="1318114"/>
                <a:ext cx="1199880" cy="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42" name="Ink 141"/>
              <p14:cNvContentPartPr/>
              <p14:nvPr/>
            </p14:nvContentPartPr>
            <p14:xfrm>
              <a:off x="5577017" y="796834"/>
              <a:ext cx="1750320" cy="1045440"/>
            </p14:xfrm>
          </p:contentPart>
        </mc:Choice>
        <mc:Fallback>
          <p:pic>
            <p:nvPicPr>
              <p:cNvPr id="142" name="Ink 14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565137" y="784954"/>
                <a:ext cx="1774080" cy="10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44" name="Ink 143"/>
              <p14:cNvContentPartPr/>
              <p14:nvPr/>
            </p14:nvContentPartPr>
            <p14:xfrm>
              <a:off x="6126377" y="2207674"/>
              <a:ext cx="2210760" cy="1127160"/>
            </p14:xfrm>
          </p:contentPart>
        </mc:Choice>
        <mc:Fallback>
          <p:pic>
            <p:nvPicPr>
              <p:cNvPr id="144" name="Ink 14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114497" y="2195794"/>
                <a:ext cx="2234520" cy="11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61" name="Ink 160"/>
              <p14:cNvContentPartPr/>
              <p14:nvPr/>
            </p14:nvContentPartPr>
            <p14:xfrm>
              <a:off x="6688337" y="3720394"/>
              <a:ext cx="1162800" cy="133560"/>
            </p14:xfrm>
          </p:contentPart>
        </mc:Choice>
        <mc:Fallback>
          <p:pic>
            <p:nvPicPr>
              <p:cNvPr id="161" name="Ink 16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676457" y="3708514"/>
                <a:ext cx="118656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63" name="Ink 162"/>
              <p14:cNvContentPartPr/>
              <p14:nvPr/>
            </p14:nvContentPartPr>
            <p14:xfrm>
              <a:off x="6583577" y="4350034"/>
              <a:ext cx="1215360" cy="156960"/>
            </p14:xfrm>
          </p:contentPart>
        </mc:Choice>
        <mc:Fallback>
          <p:pic>
            <p:nvPicPr>
              <p:cNvPr id="163" name="Ink 16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71697" y="4338154"/>
                <a:ext cx="123912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72" name="Ink 171"/>
              <p14:cNvContentPartPr/>
              <p14:nvPr/>
            </p14:nvContentPartPr>
            <p14:xfrm>
              <a:off x="7210697" y="4427794"/>
              <a:ext cx="901800" cy="196920"/>
            </p14:xfrm>
          </p:contentPart>
        </mc:Choice>
        <mc:Fallback>
          <p:pic>
            <p:nvPicPr>
              <p:cNvPr id="172" name="Ink 171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198817" y="4415914"/>
                <a:ext cx="92556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79" name="Ink 178"/>
              <p14:cNvContentPartPr/>
              <p14:nvPr/>
            </p14:nvContentPartPr>
            <p14:xfrm>
              <a:off x="6322577" y="5914954"/>
              <a:ext cx="992880" cy="515520"/>
            </p14:xfrm>
          </p:contentPart>
        </mc:Choice>
        <mc:Fallback>
          <p:pic>
            <p:nvPicPr>
              <p:cNvPr id="179" name="Ink 17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310697" y="5903074"/>
                <a:ext cx="1016640" cy="53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80" name="Ink 179"/>
              <p14:cNvContentPartPr/>
              <p14:nvPr/>
            </p14:nvContentPartPr>
            <p14:xfrm>
              <a:off x="6765017" y="5956714"/>
              <a:ext cx="1020960" cy="91800"/>
            </p14:xfrm>
          </p:contentPart>
        </mc:Choice>
        <mc:Fallback>
          <p:pic>
            <p:nvPicPr>
              <p:cNvPr id="180" name="Ink 179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753137" y="5944834"/>
                <a:ext cx="1044720" cy="11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84" name="Ink 183"/>
              <p14:cNvContentPartPr/>
              <p14:nvPr/>
            </p14:nvContentPartPr>
            <p14:xfrm>
              <a:off x="6231137" y="3879514"/>
              <a:ext cx="1985760" cy="2038320"/>
            </p14:xfrm>
          </p:contentPart>
        </mc:Choice>
        <mc:Fallback>
          <p:pic>
            <p:nvPicPr>
              <p:cNvPr id="184" name="Ink 183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219257" y="3867634"/>
                <a:ext cx="2009520" cy="20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90" name="Ink 189"/>
              <p14:cNvContentPartPr/>
              <p14:nvPr/>
            </p14:nvContentPartPr>
            <p14:xfrm>
              <a:off x="6818657" y="5289274"/>
              <a:ext cx="1202400" cy="171360"/>
            </p14:xfrm>
          </p:contentPart>
        </mc:Choice>
        <mc:Fallback>
          <p:pic>
            <p:nvPicPr>
              <p:cNvPr id="190" name="Ink 189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806777" y="5277394"/>
                <a:ext cx="1226160" cy="19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407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Garnet</dc:creator>
  <cp:lastModifiedBy>Jade Garnet</cp:lastModifiedBy>
  <cp:revision>5</cp:revision>
  <dcterms:created xsi:type="dcterms:W3CDTF">2015-11-18T19:20:41Z</dcterms:created>
  <dcterms:modified xsi:type="dcterms:W3CDTF">2015-11-18T22:05:03Z</dcterms:modified>
</cp:coreProperties>
</file>