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02" r:id="rId2"/>
    <p:sldId id="303" r:id="rId3"/>
    <p:sldId id="266" r:id="rId4"/>
    <p:sldId id="278" r:id="rId5"/>
    <p:sldId id="274" r:id="rId6"/>
    <p:sldId id="276" r:id="rId7"/>
    <p:sldId id="281" r:id="rId8"/>
    <p:sldId id="282" r:id="rId9"/>
    <p:sldId id="289" r:id="rId10"/>
    <p:sldId id="292" r:id="rId1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57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0000"/>
    <a:srgbClr val="006699"/>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6" autoAdjust="0"/>
    <p:restoredTop sz="93412" autoAdjust="0"/>
  </p:normalViewPr>
  <p:slideViewPr>
    <p:cSldViewPr>
      <p:cViewPr varScale="1">
        <p:scale>
          <a:sx n="109" d="100"/>
          <a:sy n="109" d="100"/>
        </p:scale>
        <p:origin x="1482" y="78"/>
      </p:cViewPr>
      <p:guideLst>
        <p:guide orient="horz" pos="576"/>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2944" units="cm"/>
          <inkml:channel name="Y" type="integer" max="1080" units="cm"/>
          <inkml:channel name="T" type="integer" max="2.14748E9" units="dev"/>
        </inkml:traceFormat>
        <inkml:channelProperties>
          <inkml:channelProperty channel="X" name="resolution" value="77.27034" units="1/cm"/>
          <inkml:channelProperty channel="Y" name="resolution" value="50.46729" units="1/cm"/>
          <inkml:channelProperty channel="T" name="resolution" value="1" units="1/dev"/>
        </inkml:channelProperties>
      </inkml:inkSource>
      <inkml:timestamp xml:id="ts0" timeString="2016-02-16T17:24:27.052"/>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70C0"/>
    </inkml:brush>
  </inkml:definitions>
  <inkml:trace contextRef="#ctx0" brushRef="#br0">9047 14323 0,'24'0'0,"-24"-24"15,-24 0 16,1 24 48,23 24 30,23-24-93,-23 24-1,24-24 1,0 24-1,0-24 1,-24 24-16,0 0 16,48-24-16,-48 23 15,0 1 1,0 0 0,24-24-16,-24 24 15,0 0-15,0 0 16,0 0-16,0 0 15,0-1 1,0 1 0,0 0-16,0 0 15,0 0 17,0 0-17,0 0 1,0 0-1,-24-24 32,24-24-31,0 0 0,0 0-1,0 0 1,24 0-1,-24 0-15,0 0 16,0 1 0,0-1-16,0 0 15,0 0-15,0 0 0,0 0 16,-24 24-16,24-24 0,0 0 16,0 1-1,0-1-15,0 0 16,-48 24-1,48-24-15,0 0 16,0 0 15,-24 24-31,24-24 32,-24 24-1,24-24 16,-24 24 0,24 24-1,-23-24-46,23 24 47,0 0 0,0 0-31,0 0-1,-24-24-15,24 24 16,0 0 0,-24-1-16,24 1 0,-24 0 15,24 0-15,0 0 16,-24-24-16,24 24 0,0-48 62,24 24-62,-24-24 0,0 0 16,0 0-16,24 24 0,-24-24 16,0 1-16,0-1 0,24 0 15,-24 0-15,0 0 16,0 0-16,0 0 16,0 0-1,0 1 32,0 46 0,24-23-16,-1 0-15,1 0 15,-24 24-31,24-24 16,0 0-16,-24 24 15,48-24 1,-48 24-16,24-24 16,0 0-16,-1 0 0,1 24 15,0-24-15,0 0 0,0 0 16,0 0-16,0 0 15,0 0 1</inkml:trace>
  <inkml:trace contextRef="#ctx0" brushRef="#br0" timeOffset="7075.1215">13297 4344 0,'-24'0'0,"24"-23"16,-24 23-1,24-24 1,0 0 0,-24 24-16,24-24 15,-24 24-15,0 0 32,24-24-32,-24 24 0,1 0 0,-1 0 0,0 0 15,0 0-15,0 0 0,0-24 16,-23 24-16,23 0 0,0 0 0,-24 0 15,24 0-15,0 0 0,-23 24 0,23-24 16,0 0-16,-24 0 0,24 0 0,0 0 16,0 0-16,-23 0 0,23 24 15,0-24-15,0 0 0,0 24 0,-24-24 0,25 0 16,-1 24-16,0-24 0,0 0 16,0 0-16,24 24 0,-24-24 0,0 0 15,0 0-15,1 23 0,-1-23 16,0 24-16,0-24 0,0 24 15,0-24-15,0 24 0,1-24 32,-1 24-32,24 0 15,-24-24-15,24 24 0,-24 0 16,24-1-16,-24-23 16,24 24-16,-24 0 0,24 0 15,0 0-15,0 0 0,-48-24 0,48 24 16,0-1-16,-23 1 0,23 0 15,-24-24-15,24 24 0,-24 0 16,24 0 0,0 0-16,-24-24 15,24 24-15,0-1 16,-24-23 0,24 24-16,0 0 0,0 0 15,24 0-15,-24 0 0,0 0 16,24 0-16,-24-1 15,24-23-15,-24 24 0,24 0 16,-24 0-16,23 0 16,-23 0-16,48-24 0,-48 24 0,0 0 15,24-1-15,0-23 0,-24 24 16,24 0 0,0-24-16,-24 24 0,24-24 0,-1 0 15,-23 24-15,24-24 0,0 24 0,0-24 16,0 0-16,0 0 0,-24 24 0,24-24 15,-1 0-15,1 0 0,0 24 16,0-24-16,0 0 0,0 0 0,0 0 16,0 0-16,-1 23 0,25-23 0,-24 0 15,0 0-15,0 0 0,0 0 0,0 0 0,23 0 16,-23 0-16,0 0 0,0 0 0,0 0 16,0 0-16,0-23 0,-1 23 15,1 0-15,0 0 0,0 0 0,0 0 16,0 0-16,0-24 0,0 24 15,23 0-15,-23 0 16,0 0 0,-24-24-16,24 24 0,0 0 0,0 0 15,-1-24-15,1 24 0,0 0 16,0-24-16,0 24 0,0-24 16,0 24-16,0-24 15,-1 24-15,1 0 0,0-24 16,0 24-16,-24-23 15,24 23-15,0 0 0,-24-24 0,24 24 0,0-24 16,23 24-16,-47-24 16,0 0-16,24 24 15,0-24-15,-24 0 16,24 24-16,-24-24 0,0 1 16,0-1-16,24 0 0,-24 0 0,0 0 15,0 0-15,0 0 0,0 0 0,0 1 0,0-1 16,0 0-16,0 0 0,0 0 0,0 0 15,0 0-15,-24 0 0,24 1 0,-24 23 16,24-24-16,-24 0 0,24 0 16,-24 0-16,24 0 0,-47 0 15,23 1-15,0 23 0,0-24 0,0 0 32,0 24-32,0-24 0,0 24 0,1-24 0,-1 0 15,0 24-15,0-24 0,0 0 0,0 24 16,-24-23-16,25 23 0,-25-24 15,0 24-15</inkml:trace>
  <inkml:trace contextRef="#ctx0" brushRef="#br1" timeOffset="19216.7881">13440 12174 0,'24'0'16,"-24"-23"77,-24 23 173,24 23-266,0 1 31,-24 0-15,24 0 0,0 0-16,0 0 15,0 0 1,0 0-16,0-1 15,24-23 1,-24 24-16,0 0 16,24 0-16,-24 0 15,0 0 1,24-24-16,-24 24 16,0 0-1,0-1 1,0 1-1,24-24 17,-24 24-32,0 0 15,47-24-15,-47 24 16,0 0 15,24-24 0,-24 24-31,0-48 125,-24 24-125,24-24 16,0 0 0,-47 24-1,47-24-15,-24 0 0,24 0 16,-24 24-16,24-23 16,0-1-16,0 0 0,0 0 0,0 0 15,0 0-15,0 0 16,-24 0-16,24 1 15,24 23-15,-24-24 16,0 0-16,0 0 16,0 0-1,0 0 1,24 0 0,-24 0-16,24 1 31,-24-1-16,47 24 1,-47-24 0,-47 24 77,47 24-93,0 0 16,-24-24-16,24 23 16,-24 1-1,24 0-15,-24 0 16,24 0 0,0 0-1,0 0 1,0 0-16,0-1 15,0 1-15,24 0 16,-24 0 0,24 0-1,-24 0-15,24 0 16,-24 0 0,47-24-16,-47 23 0,0 1 15,0 0 1,0 0-1,24 0 1,-24-48 109,-24 0-125,24 0 16,-47 0-1,23 24-15,24-23 0,-24 23 16,0 0 0,0 0 155,0 0-124,0 0-31,0 0 0,24-24-16,-23 24 15,-1 0 16,24-24-15,-24 24 0,48 0 109,-24 24-125,24-24 15,-1 0 1,-23 24-16,24-24 16,0 0-16,-24 23 15,24-23-15,0 0 16,-24 24-16,24-24 0,0 0 31,-24 24-31,24-24 0,23 0 16,-47 24-16,24-24 15,0 0 1,-24 24 0,24-24 30,-24-24 79,-24 24-109,24-24 0,0 0-1,24 0 1,-24 1-16,24 23 0,-24-24 0,24 0 16,0 0-16,-24 0 0,23 0 15,1 0-15,0 0 0,-24 1 16,24 23-16,-24-24 0,24 24 15,-24-24-15,0 48 141,-24-24-94,24 24-31,-24-24-16,24 23 15,-24-23 1,24 24-16,-24-24 0,24 24 0,-23 0 15,23 0 1,0 0 0,-24-24-16,24 24 0,0 0 15,-24-24 1,24 23-16,0 1 31,-24 0-15,24 0 15,-24-24-15,24 24-1,0 0 110,-24-48-93,0 24-1,24-24 0,-47 24-31,23 0 16,24-24-16,-24 24 15,0 0-15,0 0 16,0 0 0,24-24-16,-24 24 15,0 0 1,1 0 15,-1 0-15,24-24 93</inkml:trace>
  <inkml:trace contextRef="#ctx0" brushRef="#br1" timeOffset="24975.2658">6016 8546 0,'24'24'15,"-1"-24"-15,1 0 32,0 0-17,0 0 17,-24-24-17,-24 24 1,0-24-1,0 24 1,1-24-16,-1 24 16,0-24-16,0 24 15,0 0-15,0 0 0,0 0 0,0 0 16,24-24-16,-47 24 0,23 0 0,0 0 16,0 0-16,0 0 0,0 0 0,1 0 31,-1 0-31,0 0 0,0 0 0,0 0 0,0 0 15,0 0-15,0 0 16,1 0-16,-1 0 16,24 24-16,-24-24 0,0 0 15,0 0-15,0 0 16,0 0-16,24 24 0,-24-24 0,-23 24 16,23-24-16,0 0 0,0 0 15,24 24-15,-24-24 0,0 0 16,0 24-16,1-24 0,-1 0 15,0 0 1,0 24-16,0-24 16,24 24 15,-24-24-31,0 23 16,24 1-1,-24-24-15,24 24 0,-23-24 16,23 24-16,0 0 15,0 0 1,0 0-16,-24-24 0,24 23 16,0 1-16,0 0 15,0 0-15,0 0 16,0 0 0,0 0-16,0 0 15,0-1 1,24-23-16,-24 24 31,0 0-31,23-24 16,-23 24-16,0 0 15,24 0-15,-24 0 16,24-24-16,-24 24 16,24-24-16,-24 23 15,24 1-15,0-24 16,-24 24-16,24 0 0,0 0 15,-1 0 1,1 0-16,0-24 16,0 24-16,0-24 0,0 0 15,-24 23-15,24-23 0,23 24 16,-23-24 0,0 24-16,0-24 0,0 0 0,0 24 15,0-24-15,0 0 0,-1 24 16,1-24-16,0 0 0,0 0 0,0 0 15,0 0-15,0 24 0,0-24 16,-1 0-16,1 0 16,0 0-16,0 0 0,0 24 31,0-24-31,23 0 0,-23 0 16,0 0-16,0 0 15,0 0-15,0-24 0,0 24 16,0 0-16,-1 0 15,1 0-15,0 0 0,0 0 16,-24-24-16,24 24 0,0 0 0,0 0 16,0-24-16,-1 24 0,1-24 15,0 0-15,0 0 16,0 1 0,0-1-16,24 0 15,-48 0-15,0 0 16,0 0-16,23 24 15,-23-24 1,24 0-16,-24 1 0,24-1 16,-24 0-16,24 24 15,-24-24-15,24 0 0,-24 0 16,24 24-16,-24-24 16,0 0-16,0 1 0,0-1 15,0 0-15,0 0 16,0 0-16,0 0 0,0 0 15,-24 0-15,24 1 0,-24 23 0,24-24 16,-24 0-16,24 0 0,-24 24 0,0-24 16,1 0-16,23 0 0,-48 24 15,24 0-15,0-23 0,0 23 16,0 0-16,0 0 0,1 0 16,-1 0-16,0 0 0,0 0 0,0 0 0,0 0 15,0 0-15,0 0 0,1 0 16,23-24-1,23 0 1,-23 0-16</inkml:trace>
</inkml:ink>
</file>

<file path=ppt/ink/ink2.xml><?xml version="1.0" encoding="utf-8"?>
<inkml:ink xmlns:inkml="http://www.w3.org/2003/InkML">
  <inkml:definitions>
    <inkml:context xml:id="ctx0">
      <inkml:inkSource xml:id="inkSrc0">
        <inkml:traceFormat>
          <inkml:channel name="X" type="integer" max="2944" units="cm"/>
          <inkml:channel name="Y" type="integer" max="1080" units="cm"/>
          <inkml:channel name="T" type="integer" max="2.14748E9" units="dev"/>
        </inkml:traceFormat>
        <inkml:channelProperties>
          <inkml:channelProperty channel="X" name="resolution" value="77.27034" units="1/cm"/>
          <inkml:channelProperty channel="Y" name="resolution" value="50.46729" units="1/cm"/>
          <inkml:channelProperty channel="T" name="resolution" value="1" units="1/dev"/>
        </inkml:channelProperties>
      </inkml:inkSource>
      <inkml:timestamp xml:id="ts0" timeString="2016-02-16T17:27:30.629"/>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0070C0"/>
    </inkml:brush>
    <inkml:brush xml:id="br3">
      <inkml:brushProperty name="width" value="0.05292" units="cm"/>
      <inkml:brushProperty name="height" value="0.05292" units="cm"/>
      <inkml:brushProperty name="color" value="#00B050"/>
    </inkml:brush>
  </inkml:definitions>
  <inkml:trace contextRef="#ctx0" brushRef="#br0">2029 9071 0,'0'24'31,"0"0"0,-48 0-15,24 0 15,1-24-15,23 23-16,-24-23 0,0 24 0,0 0 16,0 0-16,0 0 0,0 0 0,0 0 31,-23 0-31,23-1 0,0 25 0,-24-24 0,24 0 15,0 0-15,1 0 0,-1 0 0,0-1 16,24 1-16,-24-24 0,24 24 0,0 0 16,-48-24-1,48 24-15,0-48 32,48 24-17,-48-24-15,24 24 16,0 0-16,0 0 0,-1-24 0,25 24 15,0 0-15,-24 0 0,24-24 16,-1 24-16,1 0 0,-24 0 0,24 0 16,-24 0-16,23 0 0,1 0 0,-24 0 31</inkml:trace>
  <inkml:trace contextRef="#ctx0" brushRef="#br0" timeOffset="393.7951">2411 8952 0,'24'24'78,"-24"-1"-63,24 1-15,-24 0 0,0 0 16,0 0-16,0 24 0,0-24 0,0 23 16,0 1-16,0 0 0,0 0 0,0-1 0,0 1 15,0 0-15,0 0 0,0-25 0,0 1 16,0 0-16,0 0 0,0 0 15,0 0-15,0 0 0</inkml:trace>
  <inkml:trace contextRef="#ctx0" brushRef="#br0" timeOffset="3853.377">3843 8641 0,'-24'0'15,"1"0"1,-1 0-16,0 24 78,0 0-62,24 0-16,-24 0 0,0 0 15,24 0-15,-48 23 0,25-23 16,23 0-16,-24 24 0,0-24 16,0 23-16,0 1 0,24-24 0,-24 24 15,0 0-15,24-1 0,0 1 0,-23 0 16,23 0-16,0 23 0,0-23 0,23 0 0,-23-1 15,0-23-15,24 24 0,-24-24 0,24 24 16,0-24-16,-24-1 0,0 1 16,24-24-16,-24 24 0,24 0 0,-24 0 15,24-24-15,-24 24 16,0-48 15,-24 24-31,24-24 0</inkml:trace>
  <inkml:trace contextRef="#ctx0" brushRef="#br0" timeOffset="4401.6233">4010 9167 0,'-23'0'0,"46"0"31,-23-24-15,-23 24 30,23 24-30,0-1-16,0 1 16,23 0-16,-23 0 0,0 0 15,0 0-15,0 0 0,0 23 0,0-23 16,0 0 0,0 0-16,0 24 0,0-24 15,0 0-15,0-1 0,0 1 0,0 0 0,-23 0 16,23 0-16,0 0 15,0-48 1,0 0 0</inkml:trace>
  <inkml:trace contextRef="#ctx0" brushRef="#br0" timeOffset="4670.66">3700 9214 0,'-24'0'16,"48"0"-16,-24 0 16,24 0-1,71 0 1,73-24 0,-49 1-1,0 23 1,-71-24 15,-24 0-15,-24 0-16</inkml:trace>
  <inkml:trace contextRef="#ctx0" brushRef="#br0" timeOffset="5318.9152">4440 9095 0,'0'24'31,"-24"-24"-31,24 24 0,0 0 16,0-1-16,0 1 0,0 24 16,-24-24-1,24 0-15,0 24 0,0-25 0,-23 25 16,23-24-16,0 24 0,0-24 0,0 0 15,0-1-15,0 1 0,0 0 0,0 0 16,0 0 0,0-48 15,0 0-31,0 0 0,0 0 0,0 1 0,0-1 16,0 0-16,0-24 0,0 24 15,0-24-15,0 25 0,0-25 0,0 24 16,0 0-16,23 0 0,-23 0 0,24 0 15,-24 1-15,24-1 0,0 0 16,0 24-16,0-24 0,0 24 0,0-24 16,-1 24-1,1 0-15,0 0 0,0 0 16,-24 24-16,24-24 16,-24 24-16,0 0 0,-24 0 15,24-1-15,0 1 16,-24 0-16,24 0 0,-24 0 0,0 0 15,1 0-15,-1 0 0,0-1 16,0-23-16,24 24 0,-24-24 16,0 0-16,24 24 31,24 0-15,0 0-1,0 0 1,0-24-16,-24 24 0,24-24 0,-1 24 0,1-24 0,-24 23 15,24-23-15,0 0 0,-24 24 16,24-24-16,0 0 0,-24 24 16,24-48-1,-24 0 1,47 24-16,-47-23 0</inkml:trace>
  <inkml:trace contextRef="#ctx0" brushRef="#br0" timeOffset="5641.258">4870 9190 0,'0'-23'16,"0"46"15,0 1-15,0 0-16,0 0 0,0 0 15,-24 0-15,24 0 0,-24 23 0,24-23 16,0 0-16,-24 24 0,24-24 16,0 0-1,0 0-15,0-1 0,0 1 0,24 0 16,-24 0-16,24-24 16,0 24-16,0-24 0,0 0 15,-1 0-15,1 0 16,0 0-16,-24-24 0,24 24 15,-24-24-15,24 24 0,0-24 0,-24 0 16,24 24-16</inkml:trace>
  <inkml:trace contextRef="#ctx0" brushRef="#br0" timeOffset="5859.1161">4870 9190 0,'0'0'15,"0"-23"-15,0 23 16,24-24-16,0 24 16,23 0 15,-23-24-31,24 24 0,-24 0 0,0-24 31</inkml:trace>
  <inkml:trace contextRef="#ctx0" brushRef="#br0" timeOffset="6043.113">4798 9405 0,'0'24'16,"0"-48"-16,-24 48 0,48 0 15,-24 0-15,24-24 0,0 0 16,71-48-1,-23 24 1,-24-23 15</inkml:trace>
  <inkml:trace contextRef="#ctx0" brushRef="#br0" timeOffset="6361.2139">5419 9119 0,'-48'24'16,"96"-48"-16,-120 48 16,48 0-16,48-1 15,-24 1 1,0 0-1,0 0-15,0 0 0,0 0 16,0 0-16,0 0 0,0-1 0,-24 1 16,24 0-16,0 0 0,0 0 0,0 0 15,0 0-15,0 0 0,0-1 16,0 1-16,0 0 0,0 0 16,24-24-16,0 0 0,0 0 15,0 0-15,0 0 0,0-24 0,23 24 16,-23-24-16,0 24 0,0 0 0</inkml:trace>
  <inkml:trace contextRef="#ctx0" brushRef="#br0" timeOffset="6661.3671">5419 9167 0,'-24'0'31,"0"0"-31,48 0 16,0 0 0,48 0-1,23-48 1,-23 48-1,-72-24 1</inkml:trace>
  <inkml:trace contextRef="#ctx0" brushRef="#br0" timeOffset="6823.7">5323 9334 0,'0'24'0,"24"-24"16,0 0-16,0 0 0,0 0 16,0 0-16,0 0 0,23-24 0,-23 24 15,0 0-15,0-24 0,0 24 0,0 0 16,0 0-16,0-24 0,-1 24 16,1-24-16</inkml:trace>
  <inkml:trace contextRef="#ctx0" brushRef="#br0" timeOffset="7291.8768">5896 9262 0,'-24'0'16,"48"0"-16,-48 24 31,48-24-31,0 0 16,0 0-16,0 0 0,24 0 15,-24 0-15,23 0 0,-23 0 16,24 0-16,0 0 0,-24 0 0,23 0 16,1 0-16,-24 0 0,48 0 0,-49 0 15,1 0-15,0-24 0,0 24 16,0 0-1,0 0 1,-48 0 0,24-24-1,-24 24-15</inkml:trace>
  <inkml:trace contextRef="#ctx0" brushRef="#br0" timeOffset="7642.4323">6374 9071 0,'0'0'0,"-48"-24"15,24 24-15,24 24 16,0 0 15,24-24-31,0 0 16,-24 24-16,24-24 0,24 24 16,-25 0-16,1-24 15,0 23-15,0-23 0,0 0 16,-24 24-16,24-24 0,0 0 15,-24 24-15,0 0 16,-24 0 15,0 0-31,0 0 16,0-24-16,24 24 0,-24-1 0,0-23 16,24 24-16,-23-24 0,23 24 0,0 0 15,23-24 16,1 0-15</inkml:trace>
  <inkml:trace contextRef="#ctx0" brushRef="#br0" timeOffset="8526.3244">6994 9143 0,'0'-24'15,"-23"24"1,23-24-16,0 0 16,0 48 15,0 0-16,0 0-15,0 0 0,0-1 0,-48 1 16,48 24-16,0-24 0,0 0 16,-24 24-1,24-25-15,0 1 0,0 0 0,0 0 0,0 0 16,0 0-16,0 0 0,0 0 16,0-48 15,0 0-31,0 0 15,0 0-15,0 0 16,0 0-16,24 0 0,-24 1 0,0-25 0,0 24 0,0 0 16,0-24-16,0 24 0,48 1 0,-48-1 15,0 0-15,0 0 0,0 0 16,0 48 0,0 0-1,0 0-15,0 0 0,0-1 31,0 1-31,23 0 0,-23 24 0,24-24 0,-24 0 16,24 0-16,-24 23 0,24-23 16,-24 0-16,0 0 0,24 0 0,-24 0 15,0 0-15,24-24 0,-24 23 16,24-23-16,-24-23 16,24-1-16,-24 0 0,23 0 15,-23 0-15,24 0 0,-24 0 0,24 0 0,-24 1 16,24-25-16,-24 24 0,24 0 15,-24-24-15,24 24 0,-24 1 0,24 23 16,-24-24-16,24 24 16,-24 24-16,0-1 15,0 1-15,0 0 0,0 0 0,0 0 16,0 0 0,0 24-16,0-25 0,0 1 0,0 0 15,0 0-15,0 0 0,0 0 0,0 0 16,0 0-16,0-1 0,-24-23 15,24 24-15,24-24 16,-24-24 0</inkml:trace>
  <inkml:trace contextRef="#ctx0" brushRef="#br0" timeOffset="8964.0267">7520 9501 0,'0'0'0,"0"24"16,0 0 0,0-1-1,0-46 1,24-1 0,-1-24-1,-23 24-15,24-71 31,0 71-31,24-120 16,0 25 0,-24 95-1,-24 0-15,0 48 16,23 0 0,-23 48-1,24 95 1,-24 0-1,24-95 1,-24 23 0,0-71-1,0-48 1,-24-48 0</inkml:trace>
  <inkml:trace contextRef="#ctx0" brushRef="#br0" timeOffset="9145.0972">7544 9381 0,'0'24'16,"0"-48"-16,23 72 16,1-48-16,0 0 15,48 0 1,-1-48-1,1 25-15</inkml:trace>
  <inkml:trace contextRef="#ctx0" brushRef="#br0" timeOffset="9729.0269">8116 9119 0,'-23'0'16,"46"0"-16,-70 48 16,47-25-16,-48 49 15,24 71 1,24-71 0,0-48-16,-24 95 15,0-95-15,24-48 16,24 24-1,-24-71 1,24-25 0,-24 72-16,24-95 15,-24 95-15,48-95 16,-24 23 15,-24 120-15,23 24-1,25 47 1,24 1 0,-48-72-16,23 23 15,73 25 1,-96-48 0,0-24-1,-1-48 1,-23-47-1,-23-1 1,-25 1 15,48 47-15,0 24 0,48 0-1,-1 0-15</inkml:trace>
  <inkml:trace contextRef="#ctx0" brushRef="#br0" timeOffset="10113.3568">8475 8665 0,'-24'0'16,"48"0"-16,-72-24 15,24 48-15,24 0 32,24 24-17,71 47 1,25 96-1,-1 0 1,-47 0 0,-72-47-1,-120 70 1,-23-118 0,48-25-1,23-47-15</inkml:trace>
  <inkml:trace contextRef="#ctx0" brushRef="#br0" timeOffset="11894.2427">1838 11196 0,'0'0'0,"24"0"31,0 0-15,-48 0 15,0 24-16,0-1-15,0-23 0,0 24 16,1 0-16,-1-24 0,0 24 16,0 0-16,0 0 0,-24 0 0,24 0 0,-23-1 0,23 1 15,0 24-15,-24-24 0,1 0 16,23 0-16,0 0 0,0-1 0,0 1 16,0 0-16,24 0 0,-24-24 15,24 24-15,-24-24 0,48 0 31,0-24-15,0 24 0,0 0-16,0-24 0,0 24 0,0 0 15,23 0-15,1 0 0,0 0 16,-1-24-16,1 24 0,0 0 0,0 0 16,-1 0-16,1 0 0,-24-24 0,0 24 15,24 0-15,-24 0 16,-1 0-16,-46 0 15,23-23 1</inkml:trace>
  <inkml:trace contextRef="#ctx0" brushRef="#br0" timeOffset="12530.2708">2316 11148 0,'-24'0'15,"0"0"32,48 0-31,-24-24 0,24 24-16,-1-24 0,1 0 15,0 24-15,0-24 0,0 1 0,0-1 16,24 24-16,-25-24 0,25 24 0,-24-24 15,0 24-15,0-24 0,0 24 16,-1 0-16,1 24 0,0-24 0,0 24 0,-24 0 0,0 0 16,24-1-16,-24 1 0,0 24 15,-24-24-15,24 24 0,0-1 0,-24 1 16,24 0-16,-24 0 0,0-1 16,1 1-16,23-24 0,-24 24 0,-24 0 15,48-25-15,-24 25 0,24-24 0,-48 0 16,25 0-16,-1-24 0,0 24 0,0-24 0,0 0 15,0 0-15,24-24 16,0 0-16,0 0 16,24 0-1,0 24 1,0 0 0,0 0-16,0-24 0,-1 24 0,25 0 15,-24 0-15,0 0 0,0 0 0,23 0 0,-23 0 16,0 0-16,0 0 0,0 24 15,0-24-15</inkml:trace>
  <inkml:trace contextRef="#ctx0" brushRef="#br0" timeOffset="13948.1466">4058 10432 0,'-24'0'0,"24"24"172,-24-24-157,24 24-15,-23-1 0,23 1 16,-24 0-16,0 24 0,0 0 0,0-1 0,0 1 0,0 0 16,0 24-16,1-1 15,-1 1-15,0-25 0,0 25 16,24-24-16,0 23 0,-24-23 16,24 0-16,24 0 0,-24-24 0,0 23 15,24-23-15,-24 0 0,0 0 0,24 0 16,-24 0-16,24 0 0,-24-1 0,23-23 15,-23 24-15,24-24 0,0 24 16,0-24 0,0 0-16,0 0 15,0-24 1</inkml:trace>
  <inkml:trace contextRef="#ctx0" brushRef="#br0" timeOffset="14886.6082">4369 10862 0,'-24'0'31,"24"23"31,0 1-62,0 0 0,0 0 0,0 24 0,0-24 0,0 23 16,0 1-16,0-24 0,0 24 0,0-1 16,0-23-16,0 0 0,0 0 0,0 0 15,0 0-15,0 0 0,0 0 16,0-48 15,0 0-31,0 0 0,0 0 16,24 0-16,-24 0 0,0-23 15,0 23-15,0 0 0,0-24 0,23 24 16,-23 0-16,0-23 0,24 23 0,-24 0 16,0 0-16,24 0 0,-24 0 15,0 0-15,0 48 32,0 0-17,0 0-15,24 0 0,-24 0 16,0 23-16,0-23 0,0 0 0,0 0 15,24 0-15,-24 0 0,24 0 0,-24 0 16,24-1-16,0 1 16,-1-24-16,1 0 15,0 0-15,-24-24 0,24 24 0,-24-23 16,0-1-16,24 0 0,-24-24 16,24 24-16,-24 0 0,0 0 0,24 1 15,-24-25-15,47 24 0,-47 0 0,0-24 16,24 25-16,-24-1 15,24 24-15,-24 24 16,0-1-16,0 25 0,0-24 16,0 24-16,0-1 0,0-23 0,0 24 15,0 0-15,0-24 0,0 23 0,0-23 16,0 24-16,0-24 0,0 0 16,0 0-16,0 0 0,0-1 15,0-46 16,24-1-31,-24 0 16,0 0-16,0 0 0</inkml:trace>
  <inkml:trace contextRef="#ctx0" brushRef="#br0" timeOffset="15358.5112">5204 11196 0,'0'0'0,"-48"71"15,1-23 1,47-24 15,23-48-15,-23 0-1,24-47 1,0-49 0,48 1-1,-1 0 1,-47 47 0,0 72-1,-24 48 1,24 71-1,0 48 1,0-24 0,0-47-1,0-72 1,-48-48 15</inkml:trace>
  <inkml:trace contextRef="#ctx0" brushRef="#br0" timeOffset="15502.5495">5204 11196 0,'-24'0'15,"48"0"-15,-72 24 16,72-24 0,0-24-16,0 24 0,0 0 0,0 0 15,23 0-15,-47-24 0,48 24 0,-24 0 0,0-24 16,0 24-16,0-24 0,0 24 0,-1-24 15,1 24-15,24-24 0</inkml:trace>
  <inkml:trace contextRef="#ctx0" brushRef="#br0" timeOffset="16018.8219">5872 10909 0,'-47'0'0,"23"24"15,-24 95 17,48-95-32,-24 72 15,24-72-15,0 0 0,0 47 16,0-47-16,0 0 16,0 0-16,0-48 31,0 0-31,0 0 15,0-24-15,0 25 0,0-1 16,0-24-16,0 0 0,0 24 0,24-23 0,-24-1 16,0 24-16,0-24 0,24 24 0,-24 1 15,0-1-15,24 24 0,0 24 16,-24-1-16,0 1 16,47 24-16,-47-24 0,0 24 15,24-25-15,0 1 0,0 24 0,0-24 16,0 0-1,0 0-15,0 0 0,-1-1 0,1-23 16,0 24-16,0 0 0,0-24 0,0 0 16,0 0-16,0 0 15,-24-24-15,23 0 16,-23 1-16,0-1 0,0 0 16,0 0-16,0 0 0,0-24 15,-23 24-15,23 1 0,0-25 0,0 24 0,0 0 0,0 0 16,0 0-16,0 1 0,0-1 15,0 0-15,0 0 16,23 24-16</inkml:trace>
  <inkml:trace contextRef="#ctx0" brushRef="#br0" timeOffset="16388.4007">6613 10933 0,'-24'24'15,"48"-48"-15,-96 72 16,48-48-16,24 48 31,72-48-15,71-24-1,-24 0 1,-95 24-16,72-24 16,-73 24-16,49-24 15,-48 24 16,-24-24-31</inkml:trace>
  <inkml:trace contextRef="#ctx0" brushRef="#br0" timeOffset="16704.1598">6899 10814 0,'-48'0'16,"48"24"-16,24 0 31,0-24-31,0 0 0,24 0 16,-25 0-16,1 23 0,24-23 15,-24 0-15,0 0 0,0 24 0,0-24 32,-1 0-32,1 24 0,0-24 15,-24 24 1,-24 0-16,0 0 15,1 0-15,-1-1 0,0 1 16,0 0-16,24 0 0,-24 0 16,0-24-16,0 24 0,24 0 0,-24 0 15,24-1-15,-23 1 0,23 0 16,23-24-16,1-24 16</inkml:trace>
  <inkml:trace contextRef="#ctx0" brushRef="#br0" timeOffset="17272.7397">7567 10718 0,'0'24'47,"0"0"-31,0 0-16,0 0 0,0 0 15,0 23-15,0-23 0,0 24 0,0 0 0,0-24 16,0 23-16,0-23 0,0 0 0,0 24 16,0-24-16,0 0 0,0-1 15,0 1-15,24 0 16,-48-24-1,24-24-15,0 0 16</inkml:trace>
  <inkml:trace contextRef="#ctx0" brushRef="#br0" timeOffset="17472.219">7329 10862 0,'0'0'31,"47"0"-15,25 0 0,71 0-1,1-24 1,-49 0 0,-71 0-16,47 0 15,-47 0-15</inkml:trace>
  <inkml:trace contextRef="#ctx0" brushRef="#br0" timeOffset="18072.1276">7949 10814 0,'0'0'0,"-24"24"15,24 0-15,-23-1 16,23 49-1,0 0 1,0-25-16,-24 25 16,24-24-16,0 23 15,0 1 1,0-96 0,0 0-1,24-119 16,-1-24-15,49 24 15,0 71-15,-1 72 0,-23 0-1,-24 0-15,0 24 16,-24 0-16,0 0 15,-120 95 1,73-71 0,-25 23-1,48-23 1,24-24 0,24 0-1,48 0 1,-1 0-1,1-1 1,-48-23 0,0-23-1,0 23-15,-24-24 0</inkml:trace>
  <inkml:trace contextRef="#ctx0" brushRef="#br0" timeOffset="18394.5303">8522 10790 0,'-24'0'16,"48"0"-16,-71-24 16,23 24-16,24 24 15,-24 0 1,24 71-1,0-71-15,-24 95 16,0-95 0,0 120-1,24-97 1,0-23-16,48 0 16,-24-24-16,24 0 15,95-48 1,-95 1-1,-25 23-15</inkml:trace>
  <inkml:trace contextRef="#ctx0" brushRef="#br0" timeOffset="18597.3713">8475 10862 0,'-24'-24'15,"48"48"-15,-72-48 0,72 0 16,23 24 0,-23 0-16,24 0 15,0 0-15,0 0 16,-25 0-16,1-24 0,0 24 16,24-24-16</inkml:trace>
  <inkml:trace contextRef="#ctx0" brushRef="#br0" timeOffset="18798.0232">8546 10909 0,'-24'0'15,"48"0"-15,-72 24 16,-23 24 0,71-24-16,-24 0 15,48-1 1,24 1-1,23-24 1,1-24 0,-48 1-16,47-1 15</inkml:trace>
  <inkml:trace contextRef="#ctx0" brushRef="#br0" timeOffset="19160.5547">9000 10790 0,'0'0'0,"-24"0"16,0 0 0,24 24-1,-48 47 16,24 1-15,-23 47 0,-1 1-1,24-49 1,48-47 0,71 0-1,1-48 1,-25 0-1,-23-23 1,-24 23-16</inkml:trace>
  <inkml:trace contextRef="#ctx0" brushRef="#br0" timeOffset="19382.8181">8880 10862 0,'-23'0'16,"46"0"-16,-23 0 31,24-24-15,0 24-16,0 0 0,0 0 0,0 0 15,0-24-15,-1 24 0,1-24 16,0 24-16,0 0 0,-24-24 0,48 24 15,-48-24-15,24 24 0</inkml:trace>
  <inkml:trace contextRef="#ctx0" brushRef="#br0" timeOffset="19614.0678">8880 10957 0,'-71'72'15,"71"-49"-15,-24 1 0,24 0 16,24-24 0,0 24-1,0-24-15,-1 0 0,1 0 16,24-24 0,-24 24-16,71-48 15,-71 48-15,-24-23 0</inkml:trace>
  <inkml:trace contextRef="#ctx0" brushRef="#br0" timeOffset="19982.0608">9119 10432 0,'-24'0'0,"48"0"0,-72-24 16,24 24-16,1 0 0,-1 0 15,24 24 1,24 0 0,-1 0-16,97 47 15,-120-47-15,95 72 16,25-1-1,-96-71-15,47 143 16,-47-143-16,-24 119 16,-48 0-1,-47 48 1,23-95 0,24-25 15</inkml:trace>
  <inkml:trace contextRef="#ctx0" brushRef="#br0" timeOffset="21619.2881">1886 12747 0,'0'-23'47,"0"46"-31,-24-23-1,0 24 1,0 0 0,0 0-16,0 0 15,1 0-15,-1 0 0,0 0 0,0-1 16,-24 1-16,24 0 0,0 0 0,1 0 16,-1 0-16,0 0 0,0-1 15,24 1-15,0 0 0,-48 0 16,96 0-16,-24-24 15,0 0 1,23 0-16,-23-24 0,0 24 16,24 0-16,0 0 0,-24-24 0,23 24 15,-23 0-15,24 0 0,-24 0 0,0 0 16,0 0-16,-1 0 0,1 0 0,24 24 31,-48 0-31,0 0 31</inkml:trace>
  <inkml:trace contextRef="#ctx0" brushRef="#br0" timeOffset="22204.2151">2363 12556 0,'-47'0'15,"94"0"-15,-118 0 16,95 0-16,-1 0 16,25-23-1,95-1 1,-71 0 15,-48 24-31,71 24 16,-95 0-16,0-1 15,0 1-15,-24 24 16,1-24-16,-25 48 16,0-1-1,-71-23 1,71-24-1,72-24 1,24-24 0,47 24-1,-47 24 1,47 0 0,-23 71 15,-72-23-16,-24-25 1,-48 25 0,-23-48-1,71-24 1,-24 0-16,1-24 16</inkml:trace>
  <inkml:trace contextRef="#ctx0" brushRef="#br0" timeOffset="23204.7129">3939 12318 0,'0'24'0,"-24"-24"31,24 23-15,-24-23-16,24 24 0,-24 0 0,24 0 15,-24 0-15,0 0 0,1 24 0,-1-25 16,0 25-16,0 0 0,0 0 0,0 23 31,24-23-31,-48 24 0,25-1 0,23-23 16,-24 24-16,24-25 0,0 1 0,0 24 15,0-1-15,24-71 0,-24 48 0,0-24 16,23 24-16,-23-24 0,48-1 16,-48 1-16,0 0 0,0 0 15,24-24-15,-24 24 0,24-24 16,0 0-16,0 0 16,-24-24-16,24 24 0</inkml:trace>
  <inkml:trace contextRef="#ctx0" brushRef="#br0" timeOffset="24552.2684">4249 12700 0,'0'0'16,"-24"0"0,24 24 15,0-1 422,0 1-437,0 0-16,0 24 0,0-24 15,0 0-15,0 23 0,0 1 16,0-24-16,0 24 0,0-1 0,0-23 0,0 24 15,0-24-15,0 24 0,0-24 0,0 23 16,0-23 0,0-48 15,0-23 0,0 23-31,0 0 0,0 0 0,0 0 16,0 0-16,0 0 0,0 0 0,0-23 15,0 23-15,0 0 0,0-24 0,0 24 16,24-23-16,-24 23 0,0 0 0,0 0 16,24 0-16,-24 0 0,0 0 0,0 1 15,24 23-15,-24-24 0,0 48 47,0-1-47,24 1 0,-24 24 0,0-24 16,24 0-16,-24 24 0,24-25 0,-24 1 15,23 24-15,-23-24 0,24 0 0,0 0 16,-24-1-16,24-23 0,-24 24 16,24-24-16,-24 24 0,24-24 15,-24-24 1,24 0-16,-24 1 16,24-1-16,-1 0 0,-23 0 0,24 0 15,-24 0-15,24 0 0,0-23 0,-24 23 16,24 0-16,0 0 0,-24 0 31,24 0-31,-24 0 0,47 1 0,-47 46 16,0 1-1,0 24-15,0-24 0,0 24 16,0-24-16,0 23 0,0-23 0,0 0 16,0 24-16,0-24 0,0-1 15,0 1-15,0 0 0,0 0 0,0 0 16,0 0-16,0 0 0,0 0 15,0 23 1,24-47 0,-24-47-16,24 47 15</inkml:trace>
  <inkml:trace contextRef="#ctx0" brushRef="#br0" timeOffset="24936.8643">5061 13225 0,'-24'24'16,"48"-48"-16,-72 72 0,0-48 15,24 0-15,48 0 16,0-24 0,-24 0-16,48-24 15,-48 24-15,48-47 16,23-49-1,-23 1 1,0 23 0,-24 96-1,23 48 1,-47 72 0,0-25-1,0 48 1,0-23 15,0-73-15,24-47-1</inkml:trace>
  <inkml:trace contextRef="#ctx0" brushRef="#br0" timeOffset="25105.6496">4965 13153 0,'0'0'16,"24"0"-1,24 0 1,24-24 0,-49 24-16,121-47 31</inkml:trace>
  <inkml:trace contextRef="#ctx0" brushRef="#br0" timeOffset="25692.2411">5729 12771 0,'-47'48'15,"23"-24"-15,24 24 16,0 47 0,-24 72 15,0-119-15,24-24-16,0 0 15,-24-24 1,24-24-1,0 0-15,0 0 0,0 0 16,0 0-16,0 0 0,0-23 0,24 23 16,-24 0-16,0-24 0,24 24 0,-24-23 15,24 23-15,-24 0 0,24 0 0,-24 0 16,0 0-16,23 24 16,-23 24-16,24 0 15,-24 0-15,0 0 0,24 0 16,-24 0-16,24-1 0,0 25 0,-24-24 0,24 0 15,23 0-15,-47 0 0,24-1 0,-24 1 16,24-24-16,0 24 0,0-24 16,-24 24-16,24-24 0,0 24 0,0-24 15,-1-24 1,-23 0-16,24 24 16,-24-24-1,24 0-15,-24 1 0,0-1 0,0 0 16,0-24-16,0 24 0,0 0 15,0-23-15,0 23 0,24-24 0,-24 24 16,0 0-16,0-23 0,0 23 0,0 0 16,24 24-16,-24-24 0,0 0 15</inkml:trace>
  <inkml:trace contextRef="#ctx0" brushRef="#br0" timeOffset="26155.4242">6445 12795 0,'-23'0'16,"46"0"-16,-94 0 15,47 24-15,48-24 16,24 0-1,47-24 1,48 0 0,-119 24-16,119-24 15,-95 1-15,-24 23 0,71 0 16,-47 0 15,-24-24-15,-48 0-1,-24 0 1,25 24-16</inkml:trace>
  <inkml:trace contextRef="#ctx0" brushRef="#br0" timeOffset="26424.5695">6827 12509 0,'0'0'0,"-24"-24"0,1 24 16,-1-24-16,0 24 15,24 24 1,24-24-1,47 48 1,25-25 15,23 25-15,-47 0 0,-48 0-1,-24 23 1,-48 1-1,0-24 1,0-1 0,48-23-16,-23 24 15</inkml:trace>
  <inkml:trace contextRef="#ctx0" brushRef="#br0" timeOffset="27327.4965">7663 12413 0,'0'0'0,"0"-24"16,-24 24 15,0 0-31,0 0 0,0 24 16,1-24-16,-1 24 0,-24 0 15,48 0-15,-24 0 0,0 0 16,0-1-16,0 1 0,24 24 0,-23-24 0,23 24 16,-24-1-16,24 1 0,0 0 0,0 0 15,0-1-15,24-23 0,-24 24 16,23-24-16,1 0 0,0 0 0,0-1 15,0-23-15,24 24 0,-24-24 0,-1 0 16,1 0-16,0 0 0,0 0 0,0 0 16,0-24-1,0 24-15,0-23 0,-1 23 0,1-24 16,-24 0-16,24 0 0,-24 0 0</inkml:trace>
  <inkml:trace contextRef="#ctx0" brushRef="#br0" timeOffset="27624.3173">7544 12867 0,'0'0'15,"23"0"1,49-24 0,24-24-1,-49 48-15,1-48 16,-24 25-16,0-1 31,-72 119 0,48-71-31,-24 24 16,24-24-16,-24 71 16,24-71-16,0 0 15,24 0 1,0-48-1</inkml:trace>
  <inkml:trace contextRef="#ctx0" brushRef="#br0" timeOffset="28209.2285">8069 12604 0,'0'0'0,"-48"0"16,24 48-1,24 71 1,0 1 0,24-73-1,-24-23-15,0 72 16,0-72-16,0-1 16,0-46-1,0-1 1,0-24-1,48-191 17,71 1-1,-95 214-31,24-24 16,-24 48-16,-1 0 15,1 24-15,0 0 16,-24 0-16,0-1 15,-48 73 1,-23-24 0,47-49-16,-48 25 15,48-24-15,-23 0 16,47 0-16,-48-24 16,48 24-16,48 0 15,-24-1 1,71 1-1,24 24 1,-23-48 0,-48 24-1,-24-48 1</inkml:trace>
  <inkml:trace contextRef="#ctx0" brushRef="#br0" timeOffset="28557.3618">8761 12533 0,'0'0'16,"-24"23"-16,-71 1 16,71 0-16,-24 24 15,24 47 1,0 25-1,48-25 1,48-23 0,-1-72-1,-47-24-15,24 0 16,-24 0-16,24-23 16,-48-73-1,-24 1 1,-24 23 15,0 72-15,24 24-16,24 24 15</inkml:trace>
  <inkml:trace contextRef="#ctx0" brushRef="#br0" timeOffset="28888.4073">8952 12556 0,'24'0'16,"-24"-23"-16,-24 23 15,24 23-15,0 1 0,0 0 16,0 0-16,0 0 0,0 0 0,0 0 0,0 0 16,0 23-16,0-23 0,0 24 0,0-24 15,0 0-15,24 23 0,-24-23 16,0 0-16,24-24 0,-24 24 0,24 0 15,-1-24-15,-23 24 0,24-24 16,0 0-16,-24-24 0,24 24 0,24-24 31,-48 0-31,24 0 0,-24 0 16,24 1-16,-24-1 0,0 0 0,0 0 16,0-24-16,0 24 0,0 0 15,0-23-15,0 23 0,0 0 0,0 0 16,0 0-16,-24 0 0,24 0 0,0 1 15</inkml:trace>
  <inkml:trace contextRef="#ctx0" brushRef="#br0" timeOffset="29413.2067">9334 12795 0,'0'0'31,"0"24"-31,-24 24 16,24-24-16,-24 0 16,24 23-1,0-71 17,24 24-17,-24-23-15,0-1 0,0 0 0,24 0 0,-24 0 0,0 0 16,0 0-16,0 0 0,24-23 0,-24 23 15,0 0-15,0-24 0,0 24 16,0 0-16,0 1 0,0-1 16,24 48-1,-24-1-15,0 25 16,24-24 0,-24 0-16,23 0 0,-23 0 0,24 23 15,0-23-15,-24 0 0,24 0 0,0 0 16,0-24-16,0 24 0,0 0 15,-1 0-15,1-1 0,0-23 16,-24 24-16,48-24 0,-48-24 31,0 1-31,0-1 0,0 0 16,0 0-16,0 0 0,0 0 0,0 0 16,0-23-16,0 23 0,0 0 0,0 0 15,0 0-15,0 0 0,-48-24 0,48 25 16,0-1-16,0 0 15,0 0-15,0 0 32</inkml:trace>
  <inkml:trace contextRef="#ctx0" brushRef="#br0" timeOffset="29961.4099">9835 12389 0,'0'0'0,"24"0"31,-24 24-15,0 24-1,0 47 1,0 49 0,0-1-1,0-48 1,0-71-1,0-71 1,0-1 0,-24-72-1,-23 1 1,-1-48 15,24 119-15,48 48-1,0 0 1,-24 24-16,71 0 16,-23 0-16,-24-24 0,47 48 15,-47-25-15,72 97 16,-72-72-16,-24-1 16,24 49-1,-48-25 1,0-23-1,-72 0 1,-23-48 0,71 0-1,1-24 1,47 0-16</inkml:trace>
  <inkml:trace contextRef="#ctx0" brushRef="#br0" timeOffset="30278.5999">10122 12127 0,'0'0'0,"-24"0"0,0 0 16,0 24-16,24-1 15,48 25 1,47 48 0,25-1-1,-96-71-15,71 95 32,-71-71-32,0 0 0,0-24 0,0 71 15,-24 96 1,-72-24-1,-24-23 1,49-97-16,-73 49 16,73-48-16,-1-25 0</inkml:trace>
  <inkml:trace contextRef="#ctx0" brushRef="#br0" timeOffset="31725.7297">2029 14347 0,'24'0'0,"-48"0"47,24 24-47,0 0 15,0-1 1,-48-23-16,48 24 0,-24 0 0,1 0 15,-1-24-15,0 48 0,0-24 0,0 0 0,0-1 16,0 1-16,0 0 0,1 24 0,-1-24 16,0 0-16,0 0 0,0-1 0,0 1 15,0-24-15,24 24 0,-24-24 0,24 24 16,0 0-16,24-24 47,0 0-47,0 0 0,24 0 0,-24 0 0,0 0 15,23 0-15,-23 0 0,24 0 16,0 0-16,-1 0 0,-23 0 0,24 0 16,-24 0-16,0 0 0,0 0 0,0 0 15,-1 0-15,1 0 16,-24-24 0</inkml:trace>
  <inkml:trace contextRef="#ctx0" brushRef="#br0" timeOffset="32105.5782">2674 14084 0,'0'0'0,"-24"0"16,24 24-1,0 0 1,0 0-16,0 71 16,-24-47-16,0 48 15,0-1 1,24-23-1,48-48 17,47-48-17,-23 0 1,23-24 0,-71 48-16,48-24 15,-72 0-15,24 24 0</inkml:trace>
  <inkml:trace contextRef="#ctx0" brushRef="#br0" timeOffset="32380.5687">2960 14060 0,'0'-23'15,"0"46"-15,-24-46 16,24 46-16,0 1 15,0 48 1,0 95 0,0 0 15,0 48-15,0-191-16,0 71 0,0-71 0,24 0 0,-24 24 15,24-24 1,0-48-16</inkml:trace>
  <inkml:trace contextRef="#ctx0" brushRef="#br0" timeOffset="33380.055">3915 13989 0,'0'24'0,"-24"-24"15,24 24-15,-24-24 16,24 23-16,-24-23 0,0 24 16,1 0-1,23 0-15,-24 0 0,0 0 0,0 0 0,0-1 16,0 25-16,24-24 0,0 24 0,-48 0 15,25-1-15,23 1 0,-24 24 16,24-25-16,0 1 0,0 0 0,24 0 16,-24-1-16,0 1 0,23-24 0,25 0 15,-48 0-15,0 0 0,24 0 16,0-1-16,0 1 0,-24 0 16,24-24-16,0 24 0,-1 0 0,1-24 15,-24 24-15,24-24 16,0 0-16,0 0 15</inkml:trace>
  <inkml:trace contextRef="#ctx0" brushRef="#br0" timeOffset="33833.3448">4392 14275 0,'0'0'0,"-23"0"16,-1 0-1,0 0 1,0 0 0,-24 0-1,24 0-15,24 48 16,-47-24-16,23 71 31,-24 96-15,72-47-1,71-73 1,-23-23 0,0-72-1,-25 0 1,-23 0-16</inkml:trace>
  <inkml:trace contextRef="#ctx0" brushRef="#br0" timeOffset="34164.4237">4273 14681 0,'0'0'16,"24"0"0,0 0-1,71-48 1,-23 1-1,-24 23 1,-24 24 0,-48 24-1,24 23 1,0 25 0,0 0-1,0-25 1,0 1-1,24-48 1,-1-48-16</inkml:trace>
  <inkml:trace contextRef="#ctx0" brushRef="#br0" timeOffset="34749.0886">4774 14323 0,'0'0'16,"0"48"0,0-1-1,0 73 1,0 47 0,0-72-1,0-47 1,0-24-1,0-48 1,-47-24 0,94-95 15,-47 0-15,48 24-1,48-1 1,-25 72-1,-23 48 1,-48 48 0,0-24-16,-48 72 15,-23-1 1,-1-23 0,24-25-1,24-47 1,24 24 15,0 0-31,24 0 16,0 0-16,0-24 0,0 24 15,71 24 1,1-25 0,-48 1-1,-1-24 1,-23-24-16</inkml:trace>
  <inkml:trace contextRef="#ctx0" brushRef="#br0" timeOffset="35113.2901">5491 14299 0,'-48'24'16,"96"-48"-16,-144 48 0,24 0 15,25 0-15,23 0 16,0 47 0,48 49 15,-24-73-31,24 49 16,23-72-16,-23 23 15,0-23-15,48 0 16,-48-24-16,23 0 15,-23-24-15,24-47 16,-24 71-16,-24-120 16,-24 25-1,24 47-15,-48-47 16,24 71-16,-47-72 16,47 72-1,0 0-15</inkml:trace>
  <inkml:trace contextRef="#ctx0" brushRef="#br0" timeOffset="35550.1216">5825 14323 0,'0'24'15,"0"0"1,0 0 0,47-1-1,-47 73 1,24-1-1,0 25 1,24-25 0,24-71 15,-1-48-15,1-71-1,-48 23 1,-24 48-16,24-71 15,-24 47-15,0-47 16,0-25 0,-24 120-16</inkml:trace>
  <inkml:trace contextRef="#ctx0" brushRef="#br0" timeOffset="36482.1983">6422 14347 0,'0'-24'15,"0"48"48,0 0-63,0 0 0,0-1 15,0 1-15,0 24 0,0 0 0,-48 0 16,48-25-16,0 25 0,0-24 0,0 24 0,0-24 16,0 0-16,0-1 0,48-23 31,-48-23-31,0-1 15,0 0-15,0 0 0,0 0 16,0 0-16,0 0 0,0 0 31,0 1-31,0-1 0,0 0 0,0 0 0,0 0 16,0 0-16,0 0 0,0 0 0,0 1 16,0-1-16,0 0 0,0 0 15,0 0 1,0 0-1,0 48 1,0-48 140,23 24-156,1 24 32,-24 0-32,24-24 15,-24 24-15,24 0 0,-24 0 0,24-1 0,-24 1 16,24 0-16,0 0 0,-24 0 0,24 0 15,-1 0-15,1 0 0,0-24 16,0 23-16,0-23 0,0 24 0,0-24 16,-1 24-16,1-24 0,0 0 15,0 0 1,-24-24 15,0 0-15,-24 24-16,24-23 0,0-1 15,-24 0-15,24 0 0,0 0 16,-24 0-16,24 0 0,0 0 0,-23 1 31,23-1-31,0 0 0,0 0 0,-24-24 0,24 24 16,0 0-16,0 1 0,0-1 16,24 24-1</inkml:trace>
  <inkml:trace contextRef="#ctx0" brushRef="#br0" timeOffset="36898.068">7042 14251 0,'0'24'47,"0"0"-31,0 0-16,0 24 0,0-24 15,0-1-15,0 25 0,0-24 0,24 24 16,-24-24-16,0 0 0,0-1 0,24 1 0,-24 0 16,0 0-16,24 0 15,-24-48 16,0 0-31,0 0 16</inkml:trace>
  <inkml:trace contextRef="#ctx0" brushRef="#br0" timeOffset="37217.7735">6971 14251 0,'-48'-24'0,"96"48"16,-48-48-1,23 24 1,97 24 0,-1 24-1,-71-24-15,47 24 16,-71-24-16,0-1 0,0 25 16,48 24-1,-72 23 1,-96 1 15,1-72-15,71 0-16,-48 23 15,48-23-15,0-24 0,1 24 16,-1-24-16,48-24 16,-24 0-16,23 24 0</inkml:trace>
  <inkml:trace contextRef="#ctx0" brushRef="#br0" timeOffset="37519.9819">7782 14371 0,'0'0'16,"-24"24"-16,-23-1 16,47 1-16,24 0 15,119-24 1,-24-24 0,-47 0-16,47 1 15,-95 23-15,48-24 16,-49 24-1,1 0-15</inkml:trace>
  <inkml:trace contextRef="#ctx0" brushRef="#br0" timeOffset="37817.3716">7997 14180 0,'-48'0'16,"96"0"-16,-120 24 16,96-24-16,0 23 15,72 1 1,23 0 0,-95 0-16,119 0 15,-119 0-15,24 0 16,-48 23-1,-72 25 1,24 0 0,25-72-16,-49 47 15,72-23-15,-24-24 0,0 0 16</inkml:trace>
  <inkml:trace contextRef="#ctx0" brushRef="#br0" timeOffset="38899.0948">8689 14227 0,'0'0'16,"-23"0"-1,23-23 1,0 46 0,0 1-1,23-24-15,-23 144 16,0-121-16,0 97 16,-23-49-1,23 1 1,0-24-1,0-72 1,0-72 0,0 73-16,0-49 15,0-24 1,0 73-16,0-49 16,0 48-16,23 0 15,-23 24 1,48 120 15,24-25-15,-24-23-1,23-48 1,-23-48 0,23-48-1,-23-47 1,-24 47-1,24 24 1,-48 72 0,0 48-1,0 47 1,0 24 0,0-47-1,0-48 16,24-48-31,23-72 16</inkml:trace>
  <inkml:trace contextRef="#ctx0" brushRef="#br0" timeOffset="39298.9899">9453 14514 0,'-24'24'16,"48"-48"-16,-95 119 15,47-95-15,24 24 16,24 0 0,0-24-1,-24-48 1,47-23 0,-23-25-1,24 1 1,0-96 15,-24 143-15,-24 72-1,0 71 1,23 25 0,-23 23-1,48 0 1,-48-95-1,48-48 1,-48-24 0</inkml:trace>
  <inkml:trace contextRef="#ctx0" brushRef="#br0" timeOffset="39452.0402">9406 14514 0,'-48'0'16,"96"0"-16,-96 24 0,24-24 15,48 0-15,0 24 16,71-48 15,48-48-15,-47 24-16</inkml:trace>
  <inkml:trace contextRef="#ctx0" brushRef="#br0" timeOffset="39954.1885">10026 14108 0,'0'0'16,"-24"0"-16,0 24 0,1-24 15,-1 72 1,0 47 0,0 0-1,24-95-15,0 72 16,0-72-1,0 23 1,0-71 0,24 1-1,-24-49 1,0-47 0,0 23-1,0 1 1,48 95-1,-25 71 1,49 25 0,24-1-1,-49-47 1,-23-24-16,48-24 31,-48 0-31,-24-24 16,24 0-1,-24-71 1,-24-1 0,0 24-1,24 49-15,-24-49 16,24 48-16</inkml:trace>
  <inkml:trace contextRef="#ctx0" brushRef="#br0" timeOffset="40300.9661">10384 13655 0,'-47'0'15,"23"0"-15,24 23 31,24-23-15,23 72 0,49 24-1,-1-1 1,25 72 0,-49 0-1,-95 72 1,-71-48-1,-96 0 1,72-96 0,71-47-16,24-24 0</inkml:trace>
  <inkml:trace contextRef="#ctx0" brushRef="#br1" timeOffset="55970.2995">19694 4583 0,'-23'0'344,"23"24"-328,-24-24-1,24 24-15,0 0 16,-24 0-1,24-1 1,-24 1-16,24 0 31,0 0-31,0 0 16,0 0-16,0 0 16,-48 0-16,48-1 15,0 1-15,0 0 16,0 0-16,0 0 15,0 0-15,0 0 16,0 0-16,0-1 0,48 1 16,-48 0-16,0 0 15,0 0-15,0 0 16,0 0-16,0 0 16,24-1-1,-24 1 1,0 0-16,24-24 0,-24 24 15,0 0 1,0-48 62,-24 24-62,24-24-16,-24 24 15,24-24-15,0 0 32,0 1-17,-48 23 1,48-24-16,0 0 0,0 0 16,0 0-16,0 0 0,0 0 15,48 0-15,-48 1 0,0-1 16,0 0-16,0 0 0,0 0 15,0 0-15,0 0 0,0 0 16,0 1-16,0-1 0,0 0 31,0 0-31,0 0 0,0 0 16,24 0-16,-24 0 16,24 1-1,-24-1 1,0 0-1,24 24-15,-24-24 16,23 24-16,-23-24 16,24 24-16,-24-24 31,24 24 0,-48 0 16,0 0 47,24-24-79,-23 48 64,-1 0-64,0 0 1,24 0-16,-24-24 15,24 24-15,0 0 16,0-1-16,0 1 16,-48-24-16,48 24 0,0 0 15,0 0-15,-24-24 0,24 24 16,0 0-16,0 0 0,-24-1 16,24 1-16,0 0 15,0 0-15,0 0 16,0 0-1,24-24-15,-24 24 0,0 0 16,0-1-16,0 1 16,0 0-16,24 0 15,-24 0-15,48-24 16,-48 24 0,24-24-1,-24 24-15,0 0 31,24-24-31,-24 23 16,-24 1 47,24 0-32,0-48 16,-24 24 0,24-24-47,0 1 15,-48 23 16,48-24-15,-24 24-16,0 0 16,1 0-1,-1 0 1,24-24 0,-24 24-1,24-24 1,-24 24-16,24-24 15,-24 24 17,24-24-32,-24 24 31,48 0 16,-24 24-32,24-24 1,-24 24-16,24-24 16,-24 24-16,24-24 0,0 24 15,-1-24-15,1 24 16,0-24-16,24 23 0,-24-23 16,-24 24-1,24-24-15,0 0 0,-24 24 16,23-24-16,-46 0 62,-1 0 1,24-24-63,0 0 31,24 1-15,-24-1-1,23 24-15,-23-24 0,24 0 0,-24 0 16,24 24-16,-24-24 0,0 0 16,24 0-16,-24 1 0,24-1 15,-24 0-15,0 0 16,24 24-16,-24-24 0,0 48 109,-24-24-109,24 24 31,-24-24-31,24 24 16,-24-24 0,24 24-16,-24-1 15,24 1 1,-24-24 0,24 24-16,0 0 0,-23-24 15,23 24-15,0 0 0,0 0 0,-24-24 16,24 24-16,0-1 15,0 1-15,0 0 16,0 0 0,0-48 124,-24 24-124,24-24 0,-24 24-1,24-24-15,0 1 16,-48 23-1,48-24-15,-24 24 32,0 0-32,1-24 15,-1 24-15,0-24 32,0 24-17,0 0 16,24-24-15,0 0 172,24 24-173,-24-24-15</inkml:trace>
  <inkml:trace contextRef="#ctx0" brushRef="#br1" timeOffset="91421.8795">19718 4535 0,'-24'0'172,"24"24"-94,-23-24-78,23 24 16,-24-24-16,0 0 15,24 24 1,0 0 0,0 0-16,-24-24 15,24 24-15,0-1 16,0 1-16,0 0 15,0 0-15,0 0 16,0 0-16,0 0 16,0 0-1,0-48 17,0 0-17,0 0 1,0 0-16,0 0 15,0 0-15,0 0 16,0 1 0,0-1-16,0 0 31,0 0-31,0 0 16,24 24-1,-24-24-15,0 0 16,24 24-16,-24-23 15,24-1 1,-24 0-16,23 24 16,-23-24-16,0 0 47,0 48-16,-23-24 47,23 24-78,-24-24 16,24 24-1,-24 0 1,24-1-1,0 1 1,-24 0-16,24 0 0,0 0 16,0 0-16,0 0 15,0-1-15,0 1 16,0 0-16,0 0 31,0 0-31,0 0 16,0 0-1,0 0-15,0-1 16,24 1 0,-24 0-16,0 0 15,24-24-15,-24 24 16,0 0-16,0 0 31,24-24-31,-24 24 31,0-1 32,0 1-16,23-24-47,-23 24 31,0 0-15,0 0 15,0 0 0,24-24-15,-24 24-1,0 0 1,0-1 15,0 1 32,0-48-1,0 1-30,-24 23-17,24-24 1,-23 0-1,23 0 17,-24 24-32,0 0 140,0 0-93,-24 0 0,48-24-31,-24 24-1,0 0 1,1 0 15,-1-24 32,0 24 93,0 0-125,0 0 0,48 0 32,0 0-32,0 0-31,-24 24 16,24-24-16,-1 0 0,1 0 15,0 24-15,24-24 16,-48 24-16,24 0 16,-24 0-1,24-24 1,-24 23-16,0 1 31,24-24 0,-24-24 1,0 1-1,0-1 0,0 0-15,23 24-1,-23-24-15,0 0 16,24 24-16,-24-24 0,0 0 16,24 24-1,-24-24-15,0 1 0,24 23 16,-24-24-16,24 0 0,-24 0 16,0 48 30,-24-24 1</inkml:trace>
  <inkml:trace contextRef="#ctx0" brushRef="#br0" timeOffset="145170.0991">13297 4344 0,'0'24'47,"0"0"16,24-24-32,-24 24-31,0 0 0,0 0 16,0 0-16,0 0 0,0-1 15,0 1-15,0 0 0,0 0 16,0 0-16,0 0 0,23 0 16,-23-1-16,0 1 0,0 0 15,0 0-15,0 0 31,0-48 1,-23 0-32,23 0 15</inkml:trace>
  <inkml:trace contextRef="#ctx0" brushRef="#br0" timeOffset="145501.1789">13153 4440 0,'0'0'15,"-47"0"1,23 0 0,0 0 15,48 0-16,0 0 1,71-24 0,72-24-1,24 1 1,-119 47 0,-72-24-1,24 24 1</inkml:trace>
  <inkml:trace contextRef="#ctx0" brushRef="#br0" timeOffset="146154.1823">13798 4321 0,'0'0'16,"-24"0"-16,24 23 16,-24-23-16,24 24 15,0 24 1,0 24 0,0 23-1,0 1 1,0-25-1,0-23 1,-24-72 0,24 0-1,0-47 17,0-49-17,24 1 1,24 23-1,0 73 1,0-1 0,-1 48-1,-23-1 1,-24 1-16,-24 24 16,0-24-16,1 0 15,-49 24 1,24-1-1,24-23 1,72 0 0,24-24-1,23 24 1,-47 24 0,0-25-1,-1-23 16,-47-23-15</inkml:trace>
  <inkml:trace contextRef="#ctx0" brushRef="#br0" timeOffset="146454.0164">14204 4297 0,'-24'0'16,"24"24"0,-24-1-1,0 25 17,0 48-17,-23-25 1,94 1-1,-23-48 1,48-24 0,-1-24-1,1-24 1,-48-23-16</inkml:trace>
  <inkml:trace contextRef="#ctx0" brushRef="#br0" timeOffset="146669.6251">14180 4297 0,'-24'0'16,"48"0"-16,0 0 16,24 0-1,-25-24-15,1 24 31,0 0-31,0-24 16,0 0 0,-48 24-16</inkml:trace>
  <inkml:trace contextRef="#ctx0" brushRef="#br0" timeOffset="146869.4781">14108 4488 0,'0'24'16,"0"-48"-16,24 48 0,0-1 16,0-23-1,0 0 1,24-23 15,-25-1-15,1 0-16,0 0 0</inkml:trace>
  <inkml:trace contextRef="#ctx0" brushRef="#br0" timeOffset="147169.8207">14538 4225 0,'0'0'0,"-24"24"16,24 0-1,-24 24 1,0 47 0,1-23-1,23-1 1,0-47 0,0 0-16,71-24 15,-47 0-15,0-24 31,71-24-15,-71 1 0</inkml:trace>
  <inkml:trace contextRef="#ctx0" brushRef="#br0" timeOffset="147423.0932">14514 4249 0,'0'0'0,"24"-24"47,0 24-31,0 0-16,0 0 0,-24-24 15,47 24-15,-23-24 16</inkml:trace>
  <inkml:trace contextRef="#ctx0" brushRef="#br0" timeOffset="147601.1402">14466 4464 0,'24'0'16,"-48"0"-16,72 0 0,-24 0 0,0-24 0,0 24 15,47 0 1,-47-24 0,-48 24-1</inkml:trace>
  <inkml:trace contextRef="#ctx0" brushRef="#br0" timeOffset="149558.4579">13082 6278 0,'-24'0'16,"24"-24"15,0 48 47,-24-24-62,24 24-16,0 0 0,0 0 0,0 0 0,0-1 15,0 1-15,0 0 0,0 0 0,0 0 16,0 0-16,0 0 0,0 0 16,0-1-16,0 1 0,0-48 46,0 1-30,0-1-16,0 0 0,0 0 16,0 0-16,0 0 0,0 0 15,-24 0-15,24 1 0,0-1 16,0 0-16,0 0 0,0 0 0,0 0 16,0 0-16,0 48 31,24-24-16,-24 24-15,0 0 0,24 0 16,-24 0-16,24 0 0,-24-1 16,24 1-16,-24 0 0,24 0 0,-24 0 15,23-24-15,-23 24 0,24-24 16,-24 24-16,24 0 0,0-24 31,-24-24-31,0 0 16,24 0-16,-24 0 0,0 0 15,0 0-15,0 0 0,24 24 16,-24-23-16,0-1 0,0 0 0,0 0 16,24 24-16,-24-24 0,24 48 31,-24 0-31,0 0 16,0 0-16,0-1 15,0 49-15,23-48 0,-23 0 16,0 0-16,0 0 0,0-1 15,24 1-15,-24 0 16,0-48 0,24 24-16,-24-24 0,24 1 0,-24-1 31</inkml:trace>
  <inkml:trace contextRef="#ctx0" brushRef="#br0" timeOffset="149982.2041">13559 6493 0,'0'24'15,"0"-48"-15,-47 72 16,23-24-16,24-1 16,24-23-1,-24-23 1,0-25-1,47-24 1,-47-23 0,48 23-1,-24 24 1,-24 72 0,24 24-1,-24 47 1,0 25-1,24-49 1,0 1 0,-24-48-1,23-48 17,-23 0-17,0-24-15</inkml:trace>
  <inkml:trace contextRef="#ctx0" brushRef="#br0" timeOffset="150151.37">13488 6565 0,'0'0'0,"24"0"31,23-24-15,25-24-1,-24 24 1,-1-24 0</inkml:trace>
  <inkml:trace contextRef="#ctx0" brushRef="#br0" timeOffset="150684.7507">13870 6254 0,'0'0'0,"-24"0"16,0 24 0,24 24-1,0 23 1,0-47-16,0 24 16,0-24-16,0 24 15,0-1 1,0-23-1,0-48 1,0-23 0,0-73-1,24-47 17,-24 119-1,24 48-31,0 48 15,-24-24-15,334 119 79,-310-167-79,-24-47 15,0 23 1,-24 24-16,24 0 31,-24-71-15,0 71-16</inkml:trace>
  <inkml:trace contextRef="#ctx0" brushRef="#br0" timeOffset="151720.8605">12891 7901 0,'-24'0'16,"0"0"15,24-24-15,-24 24-1,0 0 1,1 0-16,23 24 0,-24-24 16,0 24-16,24 0 15,-24 0-15,24 0 0,-24 0 16,24 0-16,-24 23 0,24-23 0,0 24 15,0-24-15,0 24 0,0-25 0,0 1 16,24 0-16,-24 0 0,24 0 0,0 0 0,0 0 16,0-24-16,-1 0 0,1 0 15,0 0-15,0 0 0,0 0 16,-24-24-16,24 24 0,0-24 0,0 0 16,-24 0-16,47 24 15</inkml:trace>
  <inkml:trace contextRef="#ctx0" brushRef="#br0" timeOffset="152058.1326">12867 8188 0,'0'0'0,"-24"0"16,48 0-1,0-24 1,48 24-1,-25-24 1,1 24 0,-24 0-1,-48 0 1,24 72 0,0-25-1,0 25 1,0-24-1,24-24-15,-24 0 16,0-1-16,0-46 31,24-1-31</inkml:trace>
  <inkml:trace contextRef="#ctx0" brushRef="#br0" timeOffset="152593.386">13201 8045 0,'-24'0'16,"24"23"-16,24-23 15,-24 48 1,0 24 0,0-48-16,24 47 15,-24-47-15,0 0 0,0 24 16,-24-24 15,24-48-15,-24-24-1,24-47 1,0 71-16,24-72 16,-24 48-16,48-47 15,24-1 1,-1 120-1,-47 24 1,-48 48 0,-24-1-1,-23 1 1,-1-49 0,72-23-1,24-24 1,48 0-1,-1 0 1,-47 0-16,48 0 31,23 0-15,-95-24 0,24 0-16</inkml:trace>
  <inkml:trace contextRef="#ctx0" brushRef="#br0" timeOffset="152896.7273">13703 7901 0,'-24'24'16,"48"-48"-16,-72 48 16,24 0-16,24 0 15,0 0-15,-24-24 0,24 24 16,0 23-1,0-23-15,0 0 0,0 0 0,0 24 0,0-24 16,0 0-16,0-1 0,24 1 0,0 0 16,0-24-16,0 0 15,-1 0-15,1 0 16,-24-24-16,24 0 0,0 1 16,-24-1-16,24 0 0,-24 0 0,0 0 15,0 0-15,0 0 0,0 0 0,-24 1 0,24-25 16,0 24-16,-24 0 0,24 0 0,0 0 15,-24 0-15,24 1 16</inkml:trace>
  <inkml:trace contextRef="#ctx0" brushRef="#br0" timeOffset="153281.0302">14108 7854 0,'0'0'0,"-47"0"15,23 0 1,24 23 0,0 25-1,0 0 1,0-24-16,24 71 15,-24-71-15,47 24 16,-23 24 15,24-72-15,0-48 0,-24-48-1,-24-23 1,0 0-1,0 47 1,0 72-16</inkml:trace>
  <inkml:trace contextRef="#ctx0" brushRef="#br0" timeOffset="153781.0565">14371 8068 0,'0'24'16,"0"0"0,0 24-1,0-24 1,0-48 15,0 0-15,0-48-1,0 49-15,0-49 16,0 48-16,0-71 16,0 71-16,0-24 15,0 24 1,24 72 0,0 47-1,23 25 1,25-49-1,-24-23 17,-24-48-17,23-24 1,-47-24 0,0-47-1,-47-1 1,23 49-1,24-1 1,24 24-16</inkml:trace>
  <inkml:trace contextRef="#ctx0" brushRef="#br0" timeOffset="154030.6555">14777 7710 0,'0'24'47,"-24"-24"-47,24 24 0,0 0 16,0 0-16,0 0 0,0 0 0,0-1 15,0 25-15,0-24 0,0 0 0,0 24 32,0-24-32,0-1 0,0 1 0,0 0 0,0 0 15,0 0-15,0 0 0,0 0 16,24-24-16,-24-24 31,0 0-31,0 0 0,0 0 16,0 0-16</inkml:trace>
  <inkml:trace contextRef="#ctx0" brushRef="#br0" timeOffset="154330.8074">14657 7687 0,'0'23'16,"0"-46"-16,0 70 15,24-47-15,0 24 16,96 0 15,-49 48-15,1-1 0,-24-23-1,-48 24 1,0-1-1,-72 1 1,0-24 0,1-1-1,47-47 1</inkml:trace>
  <inkml:trace contextRef="#ctx0" brushRef="#br1" timeOffset="194463.0903">19623 4512 0,'24'0'46,"-24"-24"33,-24 24 30,24 24-93,-24-1 15,24 1-31,0 0 15,0 0 1,0 0-16,-48-24 16,48 24-16,0 0 15,0-1-15,0 1 16,0 0 0,0 0-16,0 0 15,0 0 1,0 0-1,0 0 1,0-1-16,0 1 16,0 0 15,0 0-15,0 0-1,0 0 1,0 0-1,0 0 17,0-1-17,0 1 1,48-24 0,-48 24-16,0 0 15,0 0 1,0 0-1,24-24 1,-24 24 0,0-48 15,0 0 16,-24 24-47,24-24 15,0 0 1,-48 24-16,48-24 0,-24 24 16,24-24-1,-24 24-15,24-23 0,-23 23 16,-1 0-16,0 0 16,24-24 30,-24 24-30,24-24 15,-24 24-15,24-24 0,-24 24-1,24-24-15,0 48 63,24-24-48,-24 24 1,24-24 0,-24 24-16,24-24 15,0 24-15,0-24 16,-24 23-16,23 1 15,-23 0-15,24-24 16,0 24-16,24-24 16,-48 24-1,0 0 1,0-48 78,0 0-79,24 0 1,-24 0 0,24 0-16,-24 1 0,24-1 15,-1 0-15,-23 0 0,24 0 16,-24 0-16,24 0 0,-24 0 15,24 24-15,-48 0 63,24 24-47,-24-24-16</inkml:trace>
  <inkml:trace contextRef="#ctx0" brushRef="#br1" timeOffset="196127.1311">10647 9071 0,'0'-24'0,"-24"24"16,0 24 0,0-24-16,0 24 15,24 0 1,-23-24-16,23 24 0,-24 0 0,0-1 16,24 1-16,-24 0 0,0 0 15,0 24-15,24-24 0,-24 0 0,0-1 16,24 1-16,-23 0 0,-1 0 0,24 0 15,0 0-15,-24-24 16,24 24-16,24-24 0,0 0 16,-1 0-1,1 0-15,0 0 0,0 0 0,0 0 16,0 0-16,24-24 0,-25 24 0,1 0 16,24 0-16,-24 0 0,0 0 15,0 0-15,0 0 0,-1 0 0,1 0 16,24 0-16,-24 0 0,0 0 15,0-24-15</inkml:trace>
  <inkml:trace contextRef="#ctx0" brushRef="#br1" timeOffset="196600.5834">12032 9047 0,'0'-24'16,"0"48"-16,0-72 0,-24 48 15,0-23 1,0 23-16,-24 23 15,48 1-15,-95 96 32,71-1-17,48-23 1,23-25 0,73-47-1,-25-48 1,-23-71-1,-96-1 1,0 72-16,-24-71 16,1 23-1,-25 24 1,48 48 0,48 0-16</inkml:trace>
  <inkml:trace contextRef="#ctx0" brushRef="#br1" timeOffset="196987.0725">12509 8999 0,'0'0'0,"-96"24"32,96 0-32,-47 0 15,47 72 1,0-25-1,24 25 1,-24-25 0,-24-71-1,-24-47 1,24-1 0,0-72-1,48 1 1,0 47-1,48 25 17,47 23-17,0 24 1,-71-24 0,0 24-1</inkml:trace>
  <inkml:trace contextRef="#ctx0" brushRef="#br1" timeOffset="197167.0794">12461 9143 0,'-71'24'16,"142"-48"-16,-119 48 31,96-24-15,-24 0-1,24-24 1,23 0 0,-47 24-16</inkml:trace>
  <inkml:trace contextRef="#ctx0" brushRef="#br1" timeOffset="197421.6499">13464 8880 0,'-24'-24'16,"0"24"-1,24 24 1,-24 24 0,24 47-1,0 25 1,0-49-1,0 1 1,24-72 0,-24-48-16</inkml:trace>
  <inkml:trace contextRef="#ctx0" brushRef="#br1" timeOffset="197706.1744">13321 8785 0,'0'0'0,"-24"0"15,71 23 1,-23-23-16,48 24 16,71 48-1,-47-24 1,-25 47 0,-71 25 15,-71-49-16,-49-23 1,25-24 0,23-24-1,72-24 1,0 0-16</inkml:trace>
  <inkml:trace contextRef="#ctx0" brushRef="#br1" timeOffset="197968.5123">14180 8856 0,'-48'24'16,"96"-48"-16,-120 96 15,25-72-15,47 24 0,-24 23 16,0 49-1,24-1 1,24 49 0,47-120-1,25-24 1,-1-72 0,-71 48-16</inkml:trace>
  <inkml:trace contextRef="#ctx0" brushRef="#br1" timeOffset="198168.4368">14061 8928 0,'0'0'16,"-24"0"15,119-24-16,-23 0 1,23-24 0,-47 24-16</inkml:trace>
  <inkml:trace contextRef="#ctx0" brushRef="#br1" timeOffset="198337.2491">13965 9119 0,'0'0'0,"-48"48"16,48-25-16,24-23 16,96-23 15,23-25-15,-24-24-1</inkml:trace>
  <inkml:trace contextRef="#ctx0" brushRef="#br1" timeOffset="198786.3628">14490 8928 0,'0'24'16,"-24"0"-16,24-1 15,24 97 1,-24-25 0,0-47-16,24 48 15,-24-73-15,0 49 16,24-48-1,-24-72 1,0 24-16,-24-47 16,24-25-1,0-71 1,48 24 0,47 23 15,-71 97-16,48 23 1,-24 47 0,-48 25-1,-48 23 1,-48 25 0,25-72-1,23-48 1,24-24-1,48-24 1,-24 24-16,24 0 0</inkml:trace>
  <inkml:trace contextRef="#ctx0" brushRef="#br1" timeOffset="199321.5611">15039 8880 0,'-71'48'16,"47"-24"-16,24 0 15,0 71 1,0 1 0,24-1-1,-24-23 1,0-48-1,-24-48 1,0-24 0,24-71-1,0 23 1,24 48-16,24-47 16,-24 71-16,71-48 31,1 72-16,-49 24 1,-23 24 0,-95 47-1,23-47 1,-95 24 0,95-24-1,48-1 1,71 1-1,25-48 1,47 24 0,24-24 15,-71-24-15</inkml:trace>
  <inkml:trace contextRef="#ctx0" brushRef="#br1" timeOffset="199706.0735">15923 8904 0,'-24'0'16,"48"0"-16,-72 0 0,-24 0 16,48 24-16,1-24 0,46 0 46,1 0-30,-24 24 31,-24 0-47,1-1 31,23 1-31,0 24 0,-48-24 0,24 0 0,0 24 16,24-25-16,-24 1 0,24 0 0,0 0 15,0 0-15,0 0 0,24 0 16,0-24-16,0 0 16,24 0-16,-25 0 15,1 0-15,0 0 0,0 0 0,0-24 16,0 24-16,0-24 0,0 24 0,-1-24 0</inkml:trace>
  <inkml:trace contextRef="#ctx0" brushRef="#br1" timeOffset="199969.389">15684 8904 0,'-24'24'15,"48"-48"-15,0 72 16,24-48-16,23-24 16,-23 24-16,47-48 15,-71 48-15,48-48 16,-48 24 0,0 1-16</inkml:trace>
  <inkml:trace contextRef="#ctx0" brushRef="#br1" timeOffset="200154.4945">15684 9023 0,'0'0'0,"-48"48"16,48-24 0,72 0 15,-24-24-31,47 0 15,-71 0-15,24-24 16,23 0-16</inkml:trace>
  <inkml:trace contextRef="#ctx0" brushRef="#br1" timeOffset="200538.6045">16591 8832 0,'-24'-24'16,"0"24"-16,-23 0 16,-49 24 15,72-24-31,-47 24 16,71 0-16,-48-24 0,0 48 15,48 0 1,96-1-1,-25-47 1,49 24 0,-49 24-1,-23 0 1,-72 23 0,-71-23-1,71-24-15,-48 0 16,24-24-16,1-24 15,47-24 1,0 24-16,0-47 16</inkml:trace>
  <inkml:trace contextRef="#ctx0" brushRef="#br1" timeOffset="200907.1715">16901 8761 0,'-47'24'16,"-1"-24"-16,0 23 15,-23 1 1,-1 48 0,72-48-1,0 0 1,72 0-1,-1-1 1,25 25 0,-49 24 15,-47-1-15,-47-23-1,-25-24 1,0-24-1,25 0 1,47-24-16,0-47 16,0 47-16</inkml:trace>
  <inkml:trace contextRef="#ctx0" brushRef="#br1" timeOffset="201154.1468">16973 8785 0,'-24'23'15,"24"1"1,0 0-16,0 0 16,24 0-16,-24 0 0,0 0 15,0 0-15,0-1 0,0 1 16,0 0-16,0 0 0,0 0 0,0 0 31,0 0-31,0 0 0,0-1 16,0 1-16,24-24 15,0 0 1,0-24 0</inkml:trace>
  <inkml:trace contextRef="#ctx0" brushRef="#br1" timeOffset="201493.1809">17307 8808 0,'0'0'0,"-24"0"16,1 0 15,-1 48-15,-24 24 0,24-24-16,24-1 0,0 25 15,0-48-15,24 71 16,24-71-1,47-48 1,-23-23 0,-48-97-1,-48 97 1,-24-73 0,24 96-1,0 24 1</inkml:trace>
  <inkml:trace contextRef="#ctx0" brushRef="#br1" timeOffset="201996.3675">17641 8808 0,'-23'24'16,"23"0"-1,-24 0-15,24 0 0,0 0 0,0 0 16,0 0-16,0-1 0,0 25 16,0-24-16,0 0 0,0 0 0,0 24 15,0-25-15,0 1 0,0 0 16,0 0-16,24-48 31,-24 0-31,0 0 16,0 1-16,0-1 0,0 0 15,0-24-15,0 24 0,0-24 0,0 25 16,0-25-16,0 24 0,0 0 0,0 0 31,0 0-31,0 0 0,23 1 0,1 46 16,0 1 0,0 0-16,0 0 0,0 0 15,0 0-15,23 0 0,-23 0 0,24-1 16,0 1-16,-24-24 0,0 24 15,23 0-15,-23-24 0,0 24 0,0-24 16,0 0-16,0 0 0,0 24 0,-1-48 0,1 24 16,0-24-16,-24 0 15,0 0-15,0 0 0,0 1 16,0-1-16,-24 0 0,24 0 0,0 0 16,-24 0-16,24 0 0,-23 0 15,23 1-15,0-1 0,-24 0 0,24 0 31,0 0-31</inkml:trace>
  <inkml:trace contextRef="#ctx0" brushRef="#br2" timeOffset="212108.7249">20291 6350 0,'0'24'62,"24"-24"63,-48 0-94</inkml:trace>
  <inkml:trace contextRef="#ctx0" brushRef="#br2" timeOffset="213313.8453">20315 6350 0,'24'0'47,"-48"0"31,0-24 94,24 48-125,24-24 15,0 0-46,0 0 0,0 0-1,-48 0 79,0 0-78,0 0-1,24 24-15,-24-24 16,48-24 78,0 24-94,0 0 31,-24-24-31,24 24 0</inkml:trace>
  <inkml:trace contextRef="#ctx0" brushRef="#br2" timeOffset="218252.04">20291 6159 0,'0'24'15,"0"-1"17,0 1-17,0 0 1</inkml:trace>
  <inkml:trace contextRef="#ctx0" brushRef="#br2" timeOffset="224140.9071">20315 6326 0,'0'24'16,"0"0"31,24-24 0,-24 23 62,0 1-78,0 0-15,0-48 46,0 0-30,24 1-17,-24-1-15,0 0 32,24 24-32,-24-24 15,0 0-15,0 0 16,0 0-1,0 0 1,0 1 0,0-1-16,-24 0 31,24 0-15,-24 24-1,24-24-15,0 0 16,-24 24-1,24-24 1,0 0 0,0 1 15,-24 23-31,24-24 16,0 0 15,-24 0-16,24 0 1,0 0 15,-23 24-31,23-24 16,-24 0 0,24 1-1,0-1 1,-24 24-1,24-24-15,0 0 16,-24 24 0,24-24 15,0 0 0,-24 24-31,24-24 16,0 0 15,-48 24-15,48-23-16,0-1 15,-24 24-15,1 0 32,23-24-32,-24 24 15,24-24 16,-24 24 1,24-24-17,-24 24 1,0 0 31,24-24-47,-24 24 31,24-24-15,-24 24-1,24-23 1,-24 23-16,1-24 16,23 48 62,23-24-63,1 0 32,0 23-16,0-23 1,-24 24-1,24-24 0,-24 24-15,24-24-1,0 0 17,-24 24-1,24-24 16,-24 24-47,0 0 15,0 0 1,0-1 0,-24 1-16,24 0 0,0 0 15,0 0-15,0 0 16,0 0 0,0-48 30,0 0-30,0 0 0,0 0-16,0 0 15,0 0 1,-24 1-16,24-1 16,-24 0-16,24 0 15,-24 0-15,24 0 16,-24 24-16,24-24 15,-24 24-15,24-23 16,-24 23-16,24-24 16,0 0-1,24 24 110,0 0-62,0 0-48,0 24 1,0-24-16,0 0 0,0 0 16,-1 24-16,1-24 0,24 0 15,-24 0-15,0 23 0,0-23 16,0 0-16,-1 0 0,1 24 16,0-24-16,0 0 0,0 0 0,0 24 15,-24 0 32,-24-24 0,0 0-16,0 0-15,0 0-16,0 0 15,1 0 1,-1-24-16,0 24 0,0 0 16,0 0-16,24-24 0,-48 24 15,24 0-15,1 0 0,-1 0 16,0-24-16,0 24 16,0 0-16,24-23 15,-24 23 1,24-24-1,-24 24-15,0 0 125,24 24-78,24-24 0,-24 23-16,0 1-15,24-24 0,-24 24-16,0 0 15,0 0 1,0 0-16,0 0 0,0-1 16,0 1-16,0 0 0,-24 0 15,24 0-15,0 0 16,24-24-16,-24 24 31,0-48-15,0 0 15,0 0-15,0 0-16,24 0 15,-24 0-15,0 1 16,0-1-16,0 0 0,24 0 31,-24 0-31,0 0 16,-24 24-16,24-24 0,0 1 15,0-1-15,0 0 16,0 0 15,-24 24-31,24-24 16,0 48 46,24-24-30,-24 24-17,24 0 1,-24 0-1,24-24-15,-24 23 16,24-23-16,-24 24 0,24 0 16,-24 0-1,23-24-15,-23 24 0,24-24 16,-24 24-16,48-24 0,-48 24 0,0-1 16,24-23-1,-24 24-15,24-24 16,-24 24-1,24-24 1,-24 24-16,0 0 16,24-24-16,-24 24 15,23-24 1,-23 24 0,0 0-1,24-24 1,-24 23-16,0 1 31,24-24-15,-24 24-1,0 0 1,0 0 0,0 0-1,0 0 1,24-24-1,-24 24-15,0-1 16,0 1 0,0 0-1,0 0 17,0 0-17,0 0 1,0 0-1,-24-24-15,24 24 16,0-1 0,-24-23-16,24 24 15,0 0 1,0 0 0,0 0 77,0 0-46,0-48 0,0 48-16,0-48 32,0 0-48,24 24-15,-24-24 0,0 0 16,0 0 0,0 1-16,0-1 15,0 0-15,0 0 16,0 0-16,0 0 31,0 0-31,0 0 16,0 1-1,0-1 1,0 0 0,0 0-1,0 0 1,-24 0 0,24 0-1,-24 24 1,24-24-1,-23 24-15,23-23 16,-24-1 15,24 0-31,0 0 16,-24 24 0,24-24-16,0 0 31,-24 0-16,24 0 1,0 1 0,-24 23-16,24-24 31,-48 24 0,48-24-15,-24 24-1,24-24 48,0 0-16,0 48-16,24-24 0,24 0-31,-48 24 16,24 0 15,0-24-31,-24 24 0,24-24 0,-24 23 16,24-23-16,-24 24 15,23-24-15,-23 24 0,0 0 16,0 0-16,0 0 16,0 0-16,0 0 15,0-1-15,0 1 16,0 0-16,0 0 16,0 0-16,0 0 15,0 0 1,24-24-16,-24 24 0,0-1 15,0 1 1,24-24-16,-24 24 0,0 0 16,0 0 15,0 0-15,0 0-1,0 0 16,0-1-15,0 1 0,-24-24-16,24 24 15,0 0 1,0 0 15,0 0-15,24-24 78,-24-24-48,24 24-46,-24-24 16,0 0 0,0 0-16,24 24 0,-24-24 0,0 1 15,0-1-15,0 0 0,24 24 0,-24-24 16,0 0-16,0 0 0,0 0 16,0 0-1,-24 24-15,24-23 16,-24-1-1,24 0 32,0 0-31,0 0 0,0 0-1,-24 24 16,24 24-31</inkml:trace>
  <inkml:trace contextRef="#ctx0" brushRef="#br2" timeOffset="227182.7996">10981 10456 0,'-24'0'16,"24"24"15,0-1-15,0 1 15,0 0-31,-24-24 0,24 24 16,-23 0-16,-1 0 0,0 0 0,0 23 15,0-23-15,-24 24 0,1-24 16,23 24-16,-24-1 0,24-23 0,0 24 15,-24-24-15,25 24 0,-1-25 0,0 1 16,0 0-16,0 0 16,24 0-16,24-48 15,0 24 1,-24-24-16,24 24 0,0-24 16,-1 24-16,1-24 0,24 24 0,-24-23 15,24 23-15,-24 0 0,23-24 16,1 24-16,-24 0 0,24 0 0,-24 0 15,23 0-15,-23 0 0,0 0 16,0 0-16,0 0 0,-24 24 16,24-24-16,-1 0 15,1 0 1,-24-24-16</inkml:trace>
  <inkml:trace contextRef="#ctx0" brushRef="#br2" timeOffset="227651.1462">12318 10503 0,'0'-23'0,"-24"23"0,0 0 15,0-24 1,0 48-16,1-24 0,-1 23 16,0 1-16,0 0 15,24 24-15,-24-24 0,24 0 0,-24 23 16,24-23-16,0 24 0,0-24 0,0 0 15,24 0-15,-24 0 0,24-1 0,0 1 16,0-24-16,23 0 0,-23 0 0,0 0 16,0 0-16,24 0 0,-24 0 0,0 0 0,-1-24 15,25 1-15,-48-1 16,0 0-16,0 0 0,0 0 16,0 0-16,0 0 0,0 0 0,-48 1 15,25-1-15,-1-24 0,24 24 0,-24 0 16,0 0-16,0 24 0,0-24 0,0 1 31,0 23-31,24 23 0,-23-23 16</inkml:trace>
  <inkml:trace contextRef="#ctx0" brushRef="#br2" timeOffset="227913.8506">12795 10480 0,'-47'0'16,"23"0"-16,0 0 16,-48 47-1,48 73 1,48-1 0,24 72-1,-24-143 1,-48-72-1,24-24 1,0 24-16,0 0 0</inkml:trace>
  <inkml:trace contextRef="#ctx0" brushRef="#br2" timeOffset="228113.6707">12581 10551 0,'0'-24'16,"-24"24"-16,48 0 15,-1-24 1,73-23 0,-72 23-16,143-24 15,-119 24-15,23 24 16,-71 24 0,-47 0-1,23 0-15</inkml:trace>
  <inkml:trace contextRef="#ctx0" brushRef="#br2" timeOffset="228314.2247">12628 10742 0,'0'0'16,"0"24"-1,48-24 1,48 0-1,-49-24 1,-23 24-16,48 0 16,-48 0-16,0 0 15,23 0-15</inkml:trace>
  <inkml:trace contextRef="#ctx0" brushRef="#br2" timeOffset="228652.1631">13917 10408 0,'0'0'0,"-23"0"0,-25 24 16,24-24-16,0 24 15,0 23 1,48 1 0,-24-24-16,24 95 15,-24-95-15,24 24 16,0-24-16,23 24 16,25-24-1,0-24 1,-25-48 15,-23 24-31,0 0 0</inkml:trace>
  <inkml:trace contextRef="#ctx0" brushRef="#br2" timeOffset="228854.0591">13774 10503 0,'0'0'16,"0"-23"0,48-1-1,-24 0-15,47 0 16,-47 24-16,24-24 16,-24 24-16,71-48 31</inkml:trace>
  <inkml:trace contextRef="#ctx0" brushRef="#br2" timeOffset="229070.0026">13774 10623 0,'0'24'15,"0"-48"-15,24 72 16,0-48-16,48-24 15,-1 24 1,72-72 0,-71 24-1,-48 24-15</inkml:trace>
  <inkml:trace contextRef="#ctx0" brushRef="#br2" timeOffset="229354.1375">14275 10408 0,'0'0'47,"0"0"-47,0 24 15,0 0-15,0 0 0,0-1 16,0 1-16,-23 24 0,23-24 16,0 24-16,0-24 0,-24 23 0,24-23 15,0 24-15,0-24 0,0 0 0,0 0 16,0-1-16,0 1 0,0 0 0,24-24 15,-1 0-15,1 0 16,0-24-16,0 24 0,0-24 16,0 1-16,0 23 0,0-24 15,-1 0-15,1 24 16,-24-24-16,24 24 0,0 0 31,-24-24-15</inkml:trace>
  <inkml:trace contextRef="#ctx0" brushRef="#br2" timeOffset="229700.544">14777 10336 0,'-48'48'16,"24"-24"-16,24 0 15,0 71 1,0 25 0,0 23-1,24-71 1,48-25 15,-48-47-31,71-24 16,-71 24-16,48-47 15,-25-1 1,1 0-16</inkml:trace>
  <inkml:trace contextRef="#ctx0" brushRef="#br2" timeOffset="229918.4329">14777 10384 0,'24'0'31,"0"-24"-15,-1 24-16,49 0 15,-48-24-15,24 24 16,-1-24 0,-47 1-16</inkml:trace>
  <inkml:trace contextRef="#ctx0" brushRef="#br2" timeOffset="230135.6161">14753 10575 0,'-24'24'16,"48"-48"-16,-72 96 16,72-48-1,0-24 1,24-24 0,-1 24-1,25-48 1,-24-24-1,-24 48-15</inkml:trace>
  <inkml:trace contextRef="#ctx0" brushRef="#br2" timeOffset="230422.5001">15230 10360 0,'24'0'16,"-48"0"-16,48 24 31,0 0-16,0 0-15,-24 0 0,24 23 16,0-23-16,-24 0 0,24 24 0,-1-24 16,1 24-16,-24-25 0,24 1 15,0 0-15,-24 0 0,24 0 0,-24 0 16,24 0-16,0 0 0,0-48 31,-24 0-31,23 0 0,-23 0 16,0 0-16,24 0 0,-24-23 0,0 23 15,24-24-15,-24 24 0,0-24 0,0 1 16,24-1-16,-24 24 0,0 0 0,0-24 16,24 24-16</inkml:trace>
  <inkml:trace contextRef="#ctx0" brushRef="#br2" timeOffset="230843.8168">15875 10647 0,'0'0'0,"-48"47"15,24-23-15,0 0 0,24 0 16,0 0 0,48-24-1,0-24 1,0 0-1,-48 0-15,47-23 16,-47 23-16,24-120 16,24 1-1,-24 48 1,-24 71-16,24-24 16,-24 72-16,0 0 15,0 47 1,48 73 15,-1-49-15,-23-71-16,24 72 15,0-73-15,-48 1 0,0 0 16,23-24-16,1 24 16,0-48-1</inkml:trace>
  <inkml:trace contextRef="#ctx0" brushRef="#br2" timeOffset="231061.1399">15899 10575 0,'-24'0'16,"48"0"-16,-24 0 15,24 0-15,23 0 16,73 0-1,-25-24 1,25 0 0,-97 0-1</inkml:trace>
  <inkml:trace contextRef="#ctx0" brushRef="#br2" timeOffset="231307.6752">16710 10265 0,'0'0'0,"-47"-24"16,-1 48-1,48 47 1,0 49 0,0-25-1,24 1 1,0-72 15,-24-48-15,-24-48-1,0 24-15</inkml:trace>
  <inkml:trace contextRef="#ctx0" brushRef="#br2" timeOffset="231476.8869">16400 10360 0,'-48'0'0,"96"0"0,-120 0 16,96-24-1,24 24 1,48-24 0,23-23-1,0 23 1,1-48 0,-96 48-16</inkml:trace>
  <inkml:trace contextRef="#ctx0" brushRef="#br2" timeOffset="231692.5545">16997 10098 0,'0'23'31,"0"1"-31,0 0 16,0 0-16,-24 0 0,24 24 16,0-24-16,0-1 0,0 1 0,0 24 15,0-24-15,0 0 0,0 0 0,0 23 16,0-23-16,0 0 0,0 0 15,0 0-15,0 0 0,0 0 16,0 0-16,0-48 16,24 24-1,-24-24-15,24 0 0,-24 0 16,24 0-16,0 0 0</inkml:trace>
  <inkml:trace contextRef="#ctx0" brushRef="#br2" timeOffset="232039.6794">17331 10241 0,'-24'0'15,"48"0"-15,-95 24 16,47-24-16,-24 47 16,-24 49-1,72 47 1,96-47-1,-1-72 1,1-48 0,-49-24-1,-47-24 1,0 48-16,-47-119 16,47 119-16,-48-23 15,24 23 1,0 0-1,72 0 1</inkml:trace>
  <inkml:trace contextRef="#ctx0" brushRef="#br2" timeOffset="232624.884">17785 10265 0,'-72'0'16,"144"0"-16,-168 0 0,72 0 15,24 24 1,24-24 0,-24 23-16,0 1 0,0 0 15,0 0-15,0 0 0,0 0 16,0 0-1,0 23-15,0-23 0,0 0 0,0 0 0,0 0 16,0 0-16,0 0 16,0-48-1,24 24-15,-24-24 16,0 0-16,0 0 0,0 0 16,0 0-16,0-23 15,0 23-15,0 0 0,-24 0 0,24-24 0,0 24 0,0 1 16,0-1-16,0 0 0,0 0 15,0 0-15,24 0 0,-24 0 0,0 0 16,24 48 0,0-24-1,-24 24-15,24 0 0,0 0 0,-1-24 16,1 48-16,0-24 16,0-1-16,24 1 0,-48 0 0,48 0 15,-25 0-15,1 0 0,24 0 16,-24 0-16,0-1 0,0-23 0,0 24 15,-1-24-15,1 0 0,0 0 16,-24-24-16,0 1 16,0-1-16,0 0 15,0 0-15,-24 0 0,24-24 0,-24 24 0,24 1 0,-23-25 16,23 24-16,0-24 0,-24 24 16,24 0-16,-24 1 0,24-25 0,0 24 15,0 0-15,0 0 0,0 0 0,24 24 16,-24-24-16,24 48 15</inkml:trace>
  <inkml:trace contextRef="#ctx0" brushRef="#br2" timeOffset="247465.6853">4369 16376 0,'0'0'0,"-24"-24"0,24-24 0,0 24 0</inkml:trace>
  <inkml:trace contextRef="#ctx0" brushRef="#br1" timeOffset="261109.4318">20960 6541 0,'0'-24'62,"24"24"-31,-48 0 16,48 0 188,-24 24-188,23-24-47,-23 24 15,0-1 1,0 1-1,0 0 1,0 0-16,0 0 16,0 0-1,0 0-15,0-1 16,0 1 0,0 0-16,0 0 15,0 24-15,0-24 16,-23-24-16,23 24 15,0-1-15,-24 1 16,24 0 0,-24-24-16,24 24 15,0 0 1,-24-24-16,24 24 0,0 0 31,0 0 47,-24-24-62,24 23 31,0 1-16,-24-24-31,24 24 16,0 0-16,-24 0 15,48-24 17,-24-24-1,0 0-16,24 24-15,-24-24 16,0 0-16,24 24 0,-24-23 16,0-1-16,24 24 0,-24-24 15,24 0-15,-24 0 16,24 24-16,-24-24 0,23 0 16,-23 0-16,24 1 15,-24-1-15,0 0 0,24 24 16,-24-48-16,24 24 15,-24 0-15,0 0 0,0 1 16,0-1 0,0 0-16,0 0 0,-24 24 15,24-24-15,0 0 16,-24 24 0,24-24-16,-24 24 15,24-23-15,0-1 31,0 0-15,0 0 62,0 48 0,0 0-62,0 0 15,24-24-15,-24 23-16,0 1 0,24-24 15,-24 24-15,0 0 0,0 0 16,24-24-16,-24 24 0,0 0 0,0-1 16,0 1-1,0 0-15,0 0 0,0 24 16,0-24 0,0 0-1,-24-1-15,24 1 16,-24 0-16,24 0 15,-24-24-15,24 24 0,-23 0 16,-1 0-16,24 0 0,-24-1 16,0 1-1,24 0-15,-24-24 0,24 24 16,-24 0-16,24 0 16,-24-24-1,24 24 32,0-48-31,24 24-1,-24-24 1,0 0 15,-24 24-15,24-24-16,0 0 31,0 0-15,24 24-1,-24-23 17,-24 23-1,0 0-16,1-24 1,-1 0 0,24 0-1,-24 24-15,24-24 16,-24 24 0,24-24-16,24 24 46,-24 24 1,24-24-15,-24 24-32,0 0 15,0 0 1,0 0-1,24-24-15,-24 23 0,0 1 16,0 0-16,23-24 0,-23 24 16,0 0-16,24 0 15,-24 0 1,-24-24-16,24 24 16,0-48 30,24 0-30,0 24 15,0-24-15,0 24-16,0 0 0,0-24 16,0 24-16,-1-24 0,1 24 15,0 0-15,0-24 0,0 24 0,0 0 16,0-24-16,0 24 0,-1 0 0,25 0 15,-48-23 1,24 23-16,-48 0 63,24 23-32,0 1 47,-48-24-62,48-24-1,-23 24 1,23 24-1,-24-24-15,0 0 16,24 24-16,-24-24 0,0 0 0,24 24 16,-24-24-16,0 24 0,0-24 15,1 24-15,-1-24 16,24 24-16,-24-24 16,0 24-16,0-24 15,24 23 1,-24-23-16,24 24 15,-24-24-15,24 24 16,-24-24 0,24-24 93,0 0-93,0 1 15,0-1-15,0 0 15,-23 24-31,23-24 15,0 0 1,-24 24-16,24-24 16,-24 0-1,0 0 1,24 1-16,-24 23 0,24-24 16,0 0-16,0 0 15,0 0 1,0 48 109,24-24-125,-24 24 15,24 0 1,-24 0-16,0-1 16,24-23-16,-24 24 0,24 0 0,-1 0 15,-23 0-15,24-24 32,0 24-32,0-24 0,-24 24 0,24-24 15,0 24 16,-24-1-15,-24 1 0,24-48 62,0 1-47,24 23-31,-24-24 16,24 24-16,0 0 0,-1-24 15,1 0 1,0 24-16,0-24 16,0 24-16,0 0 0,0-24 0,0 24 15,-1-24-15,25 24 16,-24 0-16,0-24 15,0 24 1,0 0 0,-24 24 31,-24-24-32,0-24-15</inkml:trace>
  <inkml:trace contextRef="#ctx0" brushRef="#br1" timeOffset="262786.1743">11435 12413 0,'24'0'16,"-24"24"-1,0 0-15,-24-24 16,24 24-16,0 0 0,-24 0 16,24-1-16,-24 1 0,0 0 0,24 24 15,-48-24-15,24 0 0,1 23 0,-1-23 16,0 0-16,0 24 0,0-24 0,0 0 31,0 0-31,0-1 0,1 1 16,23 0-16,-24-24 0,48 0 15,-1 0-15,1 0 16,0-24-16,0 24 0,0 0 0,0 0 16,24-24-16,-25 24 0,49 0 0,-48 0 15,24 0-15,-1-23 0,1 23 0,-24 0 16,24 0-16,-24 0 0,23 0 0,-23 0 0,0 0 15,0 0-15,-24 23 16,24-23-16,0-23 0,0 23 16</inkml:trace>
  <inkml:trace contextRef="#ctx0" brushRef="#br1" timeOffset="263186.4303">12676 12485 0,'0'0'16,"0"-24"-1,0 0-15,-24 0 16,0 48-16,0-24 16,1 48-1,-1-24-15,0 47 16,0-47-16,48 48 15,47-1 1,-47-71-16,72 0 16,-72 0-16,71-23 15,-23-25 1,-24-24 0,-96-23-1,-48-1 1,1 48 15,47 48-15,24 24-1,48 0-15</inkml:trace>
  <inkml:trace contextRef="#ctx0" brushRef="#br1" timeOffset="263558.3398">13249 12294 0,'-24'0'16,"0"0"-16,24 24 16,-24 0-1,0 47 1,24 72 15,24-23-15,-24-72-1,-24-48 1,1-72 0,-1 0-1,-24-71 1,48 24 0,48 71-1,23 24 1,-23 0-16,48 0 15,-49 24-15,-23-24 0,48 24 16,23-23 0,-95 46-1</inkml:trace>
  <inkml:trace contextRef="#ctx0" brushRef="#br1" timeOffset="263760.0592">13153 12509 0,'0'0'16,"24"0"-1,0 0 1,72-24 0,23 0-1,-23-24 1,-49 48-16</inkml:trace>
  <inkml:trace contextRef="#ctx0" brushRef="#br1" timeOffset="264022.5254">14514 12198 0,'0'0'0,"-48"-24"15,25 48 1,23 24 0,-24 71-1,24 1 1,0-49 0,24-71-1,-24-23 1,0-1-16,0-24 15,0 24-15,0-24 0</inkml:trace>
  <inkml:trace contextRef="#ctx0" brushRef="#br1" timeOffset="264308.0998">14371 12103 0,'0'-24'0,"0"48"0,0-24 31,24 0-31,0 24 16,0-24-16,-1 0 15,1 24-15,0-24 0,24 0 0,-24 23 16,0-23-16,23 24 0,-23 0 0,0 0 0,0 0 16,0 0-16,0 0 0,0 0 0,0-24 15,-24 23-15,23 1 0,-23 0 0,0 0 16,0 0-16,0 0 0,-23 0 16,-1 0-16,24-1 0,-24-23 15,0 24-15,0-24 0,0 24 0,0-24 16,0 24-1,-23-24-15,23 0 0,0 0 0,0 0 16,0 0-16,0 0 0,0 0 16,24-24-16,24 0 15,0 0-15,-24 1 16</inkml:trace>
  <inkml:trace contextRef="#ctx0" brushRef="#br1" timeOffset="264561.5823">15063 12127 0,'0'0'16,"0"24"-16,-24-1 15,1 1-15,-1 24 16,0 95 0,24-23-1,24-73 1,23-23-1,25-48 1,-48 1-16,0-1 31,-24 0-31,48 0 0</inkml:trace>
  <inkml:trace contextRef="#ctx0" brushRef="#br1" timeOffset="264724.1055">14992 12222 0,'0'0'16,"0"-24"0,0 0-16,71-23 15,-47 47-15,24-48 16,24 24 0,-72 0-16</inkml:trace>
  <inkml:trace contextRef="#ctx0" brushRef="#br1" timeOffset="264908.6097">14920 12342 0,'0'0'0,"-24"47"16,24-23-16,24-24 15,48-24 1,23-23-1,25-49 1,-73 24-16</inkml:trace>
  <inkml:trace contextRef="#ctx0" brushRef="#br1" timeOffset="265324.3973">15445 12079 0,'0'24'15,"0"-48"-15,-24 167 31,24-119-31,0 0 0,0 48 16,24 23 0,-24-23-1,0-48 1,-24-24 0,0-24-1,24-48 1,0-47-1,48-1 1,72-47 0,-49 143-1,1 24 1,-24 72 0,-96 23-1,24 1 1,-72-48 15,25-48-15,47-24-1,0-24 1,48 0-16</inkml:trace>
  <inkml:trace contextRef="#ctx0" brushRef="#br1" timeOffset="265893.1085">16066 11983 0,'-24'0'15,"48"0"-15,-96 24 16,72 0-16,-24 48 15,24 23 1,0-71-16,0 96 16,0-97-16,0 25 15,0 24 1,0-96 15,-23 24-31,23-24 0,0 0 0,0 0 16,0 0-16,0-23 0,0 23 0,0 0 15,0-24-15,23 0 0,-23 25 16,24-25-16,0 0 0,0 24 0,0-24 0,24 25 16,-24-1-16,23 0 0,-23 24 0,0-24 15,0 24-15,24 0 0,-25 24 16,1-24-16,0 24 0,-24 0 16,24-1-16,-24 1 0,-24 0 0,24 0 15,-24 0-15,24 0 0,-24 0 0,1 0 16,23-1-1,-48-23-15,24 24 0,0 0 0,0-24 16,0 24-16,1-24 0,-1 0 0,0 24 16,0-24-16,0 0 0,24 24 15,0 0 1,24-24-16,-24 24 0,24-24 16,0 23-16,0-23 0,-1 0 0,1 24 15,24-24-15,-24 0 0,24 24 0,-25-24 16,1 0-16,0 0 0,0 0 0,0 0 15,0-24 1,0 24-16,-24-24 0</inkml:trace>
  <inkml:trace contextRef="#ctx0" brushRef="#br1" timeOffset="266161.8569">16639 12007 0,'-24'24'16,"48"-48"-16,-72 120 16,24-72-16,24 47 15,-24 73 1,24-97 0,48 25-1,24-72 1,23-24-1,1 0 1,-72-47-16</inkml:trace>
  <inkml:trace contextRef="#ctx0" brushRef="#br1" timeOffset="266336.1885">16591 12031 0,'-24'0'31,"48"0"-31,24-24 16,-24 24-16,23-24 15,49 1 1,-48-1 0,-24 0-16</inkml:trace>
  <inkml:trace contextRef="#ctx0" brushRef="#br1" timeOffset="266509.1161">16543 12174 0,'-24'24'16,"48"-48"-16,-71 72 0,23-24 15,24 0-15,24-24 16,95 0 15,0-24-15,1-48-1,-49 25-15</inkml:trace>
  <inkml:trace contextRef="#ctx0" brushRef="#br1" timeOffset="266878.3575">17188 12031 0,'24'0'0,"0"-24"0,-72 48 0,167-119 32,-119 71-32,-24 24 15,1-24 1,-97 24-1,49 24 1,-49 47 0,96-47-1,48 24 1,48 0 0,23-24-1,-71 0-15,48-1 16,-48 1-16,23 48 31,-70 0-15,-49-25-1,0-23 1,48-24-16,-23 0 16,23-24-16,0 0 0,0 1 15,48-73 1,-24 72-16</inkml:trace>
  <inkml:trace contextRef="#ctx0" brushRef="#br1" timeOffset="267240.998">17546 11840 0,'0'-24'15,"0"48"-15,-24-48 16,0 24-16,0 0 15,-47 24 1,-1 24 0,72-24-16,-24 0 15,24 0-15,0 23 16,48-23 0,47 0-1,1 24 1,-1 0-1,-71 23 1,-48 1 0,-23-24-1,-25-25 1,0-23 0,25-47-1,47-1-15</inkml:trace>
  <inkml:trace contextRef="#ctx0" brushRef="#br1" timeOffset="267494.259">18023 11816 0,'-23'0'0,"46"0"0,-70 24 15,23 0-15,24 0 16,24 24 0,0 23-1,-24-47-15,0 96 16,0-97 0,-24 25-1,0 0 1,24-72-1</inkml:trace>
  <inkml:trace contextRef="#ctx0" brushRef="#br1" timeOffset="267863.2532">18310 11793 0,'-48'23'15,"24"-23"-15,0 24 16,-71 119 0,71 1-1,48-73 1,95-23 0,25-48-1,-25-72 16,-48-23-15,-94 23 0,-25-23-1,48 71-15,-96 24 16,73 0-16,-25 0 16,0 0-1,48 0 1</inkml:trace>
  <inkml:trace contextRef="#ctx0" brushRef="#br1" timeOffset="268379.4769">18692 11840 0,'0'24'15,"0"0"1,-24 24-1,24 71 1,24 0 0,-24-47-1,-24-24 1,24-72 0,-24 24-1,24-96 1,-24-23-1,24 24 1,24-49 0,0 121-1,24 46 1,23 49 0,1 47-1,0-47 1,47 0 15,-119-96 0,0 0-31,0 0 16,0 0-16,0-24 0,0 24 0,0 1 16,0-25-16,-48 24 0,48-24 0,0 24 15,0-23-15,-24 23 0,24-24 0,0 24 0,0 0 16,0 0-16,0 1 15,-24 23-15,24 23 0</inkml:trace>
  <inkml:trace contextRef="#ctx0" brushRef="#br2" timeOffset="287643.5408">17737 7734 0,'24'0'62,"-48"0"-46,24 24 0,24-24 15,-24-24-16,24 24 1,-24 24 47,0-48 93,24 24-31,-48 0-31,24-24 15,0 1-93,0-1-1,0 0 1,0 0-1,0 0-15,0 0 16,24 0 0,-24 0-16,0 1 15,23 23 1,-23-24-16,0 0 16,24 0-1,-24 0-15,0 0 16,24 24-16,-24-24 0,0 0 15,24 24-15,-24-23 0,48-1 0,-48 0 16,0 0 0,0 0-16,0 0 15,0 0-15,24 24 0,-24-24 16,24 24 0,-24-23-16,23 23 31,-23-24-31,24 24 0,0-24 15,0 24 1,0 0-16,-24-24 0,24 24 31,0 0 1,-24-24-32,24 24 31,-48 0-16,0 0 1,0 0 0,24 24 15,-24-24-31,0 0 16,0 0 15,0 0 0,24 24-15,-23-24-16,-1 0 15,0 24 1,-24-24 15,48 24-31,-24-24 0,0 0 16,24 23-16,-24-23 0,1 24 15,-1-24 1,24 24-16,-24-24 0,0 24 16,0 0-1,0 0 1,0-24-16,24 24 16,-24-24-16,24 24 0,-23-24 15,23 23 1,0-46 31,23 23-32,-23-24 1,24 24 0,-24-24-16,24 24 0,0-24 0,0 0 15,0 24-15,0-24 0,0 0 16,-1 24-16,1-24 0,0 1 15,0-1-15,24 24 0,-48-24 0,24 0 16,0 24-16,-24-24 0,23 24 0,1 0 16,0-24-16,0 24 15,0 0 1,0 0 0,-24 24 77,24-24-77,-24 24 0,0 0-1,24-24-15,-24 24 16,0 0-16,23-1 0,1 1 31,0 0-31,-24 0 0,24-24 0,0 24 16,0 0-16,0 0 0,0 0 15,-1-24-15,-23 23 0,24-23 16,-48 0 15,24-23-31,-23 23 16,23-24-16,-24 24 0,24-24 0,-24 24 0,24-24 15,-24 24-15,24-24 0,-24 24 16</inkml:trace>
  <inkml:trace contextRef="#ctx0" brushRef="#br2" timeOffset="291926.5788">18238 7090 0,'-24'-24'15,"48"48"-15,-71-48 16,47 0-16,-24 0 16,0 24-1,48 0 110,-24-24-125,0 48 16,-24 0 31,24 0-32,-24-24-15,24 24 0,-24 0 16,0-24-16,24 23 0,-24 1 0,24 0 16,-24 0-16,1 0 0,23 0 0,-24-24 15,0 24-15,24 0 0,0-1 16,0 1-16,-48 0 0,48 0 0,-24-24 15,24 24-15,0 0 16,-24-24-16,24 24 0,0 0 16,0-1-16,-24 1 15,24 0-15,0 0 16,24 0 0,-24 0-1,24-24-15,-24 24 16,24-24-16,-24 24 15,48-24 1,-48 23-16,0 1 31,-48-24 16,48-24-31,0 1-1,-24-1 1,24 0-16,0 0 16,0 0-1,0 0-15,0 0 0,0 0 16,24 1-16,-24-1 0,0 0 16,48 0-16,-48 0 0,0 0 0,0 0 15,0 0-15,0 1 0,24-1 16,-24 0-16,0 0 15,24 0-15,-1 0 16,-23 0-16,24 24 0,0-24 0,0 1 16,0-1-16,0 0 15,0 24-15,0-24 16,-1 24 0,1 0-1,-24-24-15,24 24 16,0 0-16,-24-24 31,-24 24 0,0 0-15,0 0 15,1 0 0,23 24-31,-24-24 16,24 24-16,-24 0 16,24 0-16,-24-24 15,24 24-15,-24-24 0,24 23 0,-24 1 16,0 0-16,24 0 0,-24-24 0,24 24 16,-23 0-16,-1 0 0,24 0 15,-24-24-15,24 23 0,0 1 16,-48 0-16,48 0 15,0 0-15,0 0 0,-24 0 16,24 0-16,0-1 0,0 1 31,0 0-31,0 0 0,0 0 16,0 0 0,0 0-16,0 0 15,0-1 1,24-23-16,-24-23 62,0-1-46,0 0 0,0 0-1,0 0 1,0 0-16,0 0 0,0 0 0,0 1 0,48-1 15,-48 0-15,0 0 0,0-24 16,0 24-16,0 0 0,0 1 0,24-1 16,-24 0-16,24-24 0,-1 24 0,-23 0 15,24 24-15,0-24 0,-24 1 0,24-1 16,0 0-16,0 24 0,-24-24 31,24 24-31,0-24 0,-1 24 31,-46 0 32,-1 0-16,0 0-32,0 0 1,0 0-16,0 24 31,0-24-31,0 24 0,1-24 16,-1 24-16,0-24 0,24 24 16,-48-24-16,24 0 0,0 23 15,0-23-15,1 24 0,-1-24 16,0 0-16,24 24 0,-24-24 15,0 24 1,48-48 31,0 24-31,-24-24-16,24 24 15,-24-24-15,24 24 0,-1 0 16,-23-23-16,24 23 0,0-24 0,0 24 31,24-24-31,-24 24 16,-24-24-16,24 24 0,-1 0 0,1-24 15,0 24-15,0 0 0,0 0 16,-24-24-16,24 24 16,0 0-16,0 0 15,-24-24 1,23 24-16,-23 24 78,24-24-62,-24 24-16,0 0 15,24 0-15,-24 0 0,0 0 16,24-24-16,-24 23 0,24 1 15,-24 0-15,24-24 0,-24 24 16,24-24-16,-24 24 0,24-24 0,-24 24 16,23-24-1,1 24-15,0-24 32,-48 0 30,0 0-46,1 0-1,23-24 1,-24 24-16,0-24 16,0 0-1,0 0 16,0 0-31,0 24 0,0-24 16,1 1 0,-1 23-16,24-24 0,-24 24 0,24-24 15,-24 24-15,0 0 78,24 24-46,-24-24-17,24 24 1,0-1 15,-24-23-31,24 24 16,-24-24-1,24 24-15,-23-24 0,23 24 0,-24 0 16,0 0 0,24 0-16,-48-24 15,48 24-15,-24-24 0,0 0 16,24 23-16,-24-23 16,1 0-1,23-23 1,-24 23-1,24-24 17,24 24-17,-24-24 1,23 0 0,-23 0 30,24 24-30,0 0 15,-24-24 16,24 24-47,24 0 16,-48-24 15,24 24-15,0 0-1,-24-24-15,23 24 16,1 0 0,-24-23 15,24 23-31,-24-24 62,-24 24 110,24 24-156,-24-24-16,1 0 15,-1 0-15,24 23 0,-24-23 16,24 24-16,-48-24 0,24 0 16,0 24-16,0-24 0,1 0 15,-1 24-15,0-24 16,0 0-16,24 24 0,-24-24 16,0 0-16,24 24 15,-24-24-15,0 0 0,24 24 0,-23-24 16,-1 24-1,0-24 1,48 0 62,-24-24-62,24 24-16,-1-24 15,1 24-15,0-24 0,0 24 16,0-24-16,0 24 16,-24-24-16,24 24 0,0-24 0,-1 24 15,1 0-15,-24-24 0,24 24 0,0 0 0,24 0 16,-48-23-16,24 23 31,0 0-15,-24-24-1,23 24-15,1 0 47,-24-24-31,0 48 78,-24-24-94,1 24 15,-1-1-15,24 1 16,-24-24-16,24 24 0,0 0 16,0 0-16,0 0 15,-48 0-15,48 0 0,-24-1 0,24 1 16,-24 0-16,24 0 0,-24 0 0,24 0 15,0 0-15,-23 0 0,23-1 16,-24 1-16,24 0 0,-24 0 16,24 0-16,0 0 15,0 0 17,0 0-32,0-1 15,24-23-15,-24 24 0,24-24 16,-24 24-16,23-24 15,1 24-15,0-24 16,0 0-16</inkml:trace>
  <inkml:trace contextRef="#ctx0" brushRef="#br2" timeOffset="292874.0904">11626 14156 0,'-24'24'32,"48"-48"-32,-96 72 0,0-25 15,72 1-15,-23-24 0,70 0 16,-23 0-16</inkml:trace>
  <inkml:trace contextRef="#ctx0" brushRef="#br2" timeOffset="293458.6504">12008 14132 0,'0'0'16,"-24"0"15,0 24-15,0 0-1,0 0-15,24-1 0,-48 1 16,25 0-16,-1 0 0,0 24 16,0-24-16,0 0 0,-24-1 0,24 25 15,1-24-15,-1 0 0,-24 0 0,24 0 16,0 0-16,0-1 0,0 1 0,1-24 16,23 24-16,-24-24 0,0 0 15,48 0 79,0 0-78,-1 0-16,1 0 0,0 0 15,0 0-15,0 0 0,0 0 0,0 0 16,0 0-16,-1-24 0,1 24 0,24 0 15,-24 0-15,0 0 0,0 0 16,0 0-16,-1 0 0,25 0 0,-24 0 16,0 0-1,-24-24 1,24 24 0</inkml:trace>
  <inkml:trace contextRef="#ctx0" brushRef="#br2" timeOffset="293974.6295">12772 14013 0,'0'0'0,"-24"0"0,0 0 16,24 24-16,-24-24 16,0 23-16,0 1 15,24 0-15,0 24 0,0-24 16,0 0-16,0 23 0,0-23 0,24 24 16,-24-24-16,24 0 0,0 0 0,0-1 0,23-23 15,-23 24-15,0-24 0,24 0 0,0 0 16,-24 0-16,23 0 0,-23-24 15,0 24-15,0-23 0,0-1 0,-24 0 16,24 0-16,-24 0 0,0 0 0,0 0 16,0 0-16,-24 1 0,24-1 15,-24-24-15,0 24 0,0 0 0,0 0 0,24 1 0,-47-1 16,23 0-16,0 24 0,0-24 16,0 24-16,0 0 15</inkml:trace>
  <inkml:trace contextRef="#ctx0" brushRef="#br2" timeOffset="294359.9434">13464 13917 0,'-24'0'15,"48"0"-15,-96 24 16,72 0-16,-24 48 15,24 118 1,24-94 0,-24-72-1,24-48 1,-48-48 0,-47-47-1,23-24 16,48 71-15,71 24 0,49 25-1,23-25 1,0 0 0,-95 48-1</inkml:trace>
  <inkml:trace contextRef="#ctx0" brushRef="#br2" timeOffset="294543.951">13416 14084 0,'0'0'16,"24"24"-1,48-48 1,71-23-1,0-1 1,24-24 15</inkml:trace>
  <inkml:trace contextRef="#ctx0" brushRef="#br2" timeOffset="294790.7792">14562 13678 0,'0'24'16,"-24"0"0,-24 48-1,1 95 1,47 0 0,47-95-1,120-49 16,-119-23-15,0-71 0,-48-1-16</inkml:trace>
  <inkml:trace contextRef="#ctx0" brushRef="#br2" timeOffset="294943.5849">14538 13726 0,'-24'0'15,"48"0"-15,-48-24 16,48 24-16,48-24 16,47-47-1,-47 47-15</inkml:trace>
  <inkml:trace contextRef="#ctx0" brushRef="#br2" timeOffset="295344.1279">14514 13941 0,'0'0'0,"-71"96"31,118-96-15,49-48 0,23-48-1,-23 25 1,-1-1-1,1 24 1,-96 72 0,0 0-1,0 0 1,0 48 0,0 71-1,0 0 16,47-48-15,-23-71 0,0-24-16,24-47 15,-24 23-15,24-24 16,-1-24 0,1 25-16</inkml:trace>
  <inkml:trace contextRef="#ctx0" brushRef="#br2" timeOffset="295606.568">15565 13726 0,'-72'0'16,"48"0"-16,0 24 16,24 0-16,-48 71 15,48-71-15,-23 48 16,23 71-1,47-24 17,-23-95-32,48 0 15,-24-24-15,47 0 16,-71-24-16,0 24 0,47-47 16,1-49-1,-48 72-15</inkml:trace>
  <inkml:trace contextRef="#ctx0" brushRef="#br2" timeOffset="295759.7992">15445 13774 0,'0'-24'32,"0"48"-32,24-48 0,0 0 15,24 24-15,119-71 31,-48 23-15</inkml:trace>
  <inkml:trace contextRef="#ctx0" brushRef="#br2" timeOffset="296227.1014">15397 13965 0,'-23'0'16,"46"0"-16,-46 48 15,46-48-15,1 0 16,0 0-16,119-48 16,-119 48-16,24-48 15,71-47 1,-71 23 0,0 24-1,-24 48 1,-24 24-16,0 24 15,0-24-15,48 71 32,-48-71-32,71 48 15,-47-24-15,72 23 16,-25-23 0,-23 0-1,0-48 1,-48-24-1,0-72 1,0-47 0,-48 0-1,96 71 1,-48 24 0</inkml:trace>
  <inkml:trace contextRef="#ctx0" brushRef="#br2" timeOffset="296591.4175">16543 14060 0,'-24'72'0,"48"-144"0,-71 168 16,23-72-16,24 0 15,24-24 1,-1-24-1,25-72 1,-24-23 0,0-48-1,24 24 1,-24 95 0,-1 96-1,1 71 1,0-24-1,-24-47-15,48 48 32,-48-72-32,48 23 15,-48-23 1,0-48 0,0 0-16</inkml:trace>
  <inkml:trace contextRef="#ctx0" brushRef="#br2" timeOffset="296744.5046">16519 13965 0,'-23'24'16,"46"-48"-16,-23 48 15,48-48 1,48-24 0,-72 48-16,47-71 15,-47 47 1</inkml:trace>
  <inkml:trace contextRef="#ctx0" brushRef="#br2" timeOffset="296926.9111">17045 13655 0,'0'0'0,"24"0"16,-1 23 0,-23 73-1,0-48-15,24 47 16,-24-71-16,0 24 15,24 23 1,-48-71 0,0-47-1</inkml:trace>
  <inkml:trace contextRef="#ctx0" brushRef="#br2" timeOffset="297125.9969">16901 13774 0,'-23'-24'16,"46"48"-16,-46-72 15,70 24 17,97-47-17,-25 23 1,-47 24 0,-49 0-1,49 48 1,-24 0-16</inkml:trace>
  <inkml:trace contextRef="#ctx0" brushRef="#br2" timeOffset="297342.5383">17618 13631 0,'0'0'31,"-24"24"-15,24 23 0,24 25-1,-24-48-15,0 143 31,0-143-31,0 24 16,23 23 0,1-71-1,-24-24 1,48-47 0,-48 47-16,24 0 0</inkml:trace>
  <inkml:trace contextRef="#ctx0" brushRef="#br2" timeOffset="297630.9058">18191 13583 0,'0'0'16,"-24"0"-1,-96 95 1,49 25 0,71-25-1,0-47-15,47 24 16,-23-72-16,72 24 15,23-48 17,-95 0-32,95-96 15,-119 25 1,-47-24 0,-25 47-1,0 48 1,49 24-16,-25 0 15</inkml:trace>
  <inkml:trace contextRef="#ctx0" brushRef="#br2" timeOffset="298149.8643">18883 13559 0,'0'0'15,"-24"0"-15,0 0 16,0 0-16,24 24 16,0 0-1,0 0-15,0 71 16,0-71-16,-24 24 0,24 23 16,-47 97-1,47-121 1,0-71-1,23-23 1,-23-25 0,24-71-1,-24-48 17,0 71-17,0 73 1,0 71-1,48 95 1,0 24 0,119 0-1,-95-95 1,23-96 0,-23-23-1,-72-25 1,-48-23-1,-48 0 1</inkml:trace>
  <inkml:trace contextRef="#ctx0" brushRef="#br3" timeOffset="320429.3382">18214 8355 0,'-23'0'15,"-1"0"17,24-24-17,24 24 48,-1 0-48,1 0 1,0-24-16,0 24 16,0 0-1,-24 24 1,24-24-16,0 0 15,0 0 32,-1 0-31,1 0-16,0 0 16,24 0-16,-48-24 15,24 24-15,0 0 16,-1 0-16,1 0 15,0 0 1,0 0 0,0 0-16,0-24 15,0 24-15,0 0 0,-1 0 16,1 0-16,-24-24 0,24 24 16,0 0-16,0 0 15,0-23-15,0 23 0,0 0 16,-1-24-16,1 24 0,0 0 0,24 0 0,-48-24 15,24 24-15,0 0 32,0 0-32,-1 0 15,1 0-15,0-24 0,0 24 0,0 0 0,0 0 16,0 24-16,0-24 0,-1 0 31,1 0-31,0 0 0,0 0 16,0 0-16,0 0 15,0 0-15,-1 0 16,1 0-16,0-24 0,24 24 16,-24 0-1,0 0 1,0 0-16,-1 0 16,1 0-1,0 0 1,-24 24 156,0 0-172,0 0 15,0-1-15,0 1 0,0 0 16,0 0-16,0 0 0,0 0 16,-24 0-16,24 0 0,0-1 0,0 1 15,0 0-15,0 24 0,0-24 0,0 0 16,0 0-1,0 23-15,0-23 0,0 0 0,0 0 16,0 24-16,0-25 0,0 1 0,0 0 16,0 24-16,0-24 0,0 0 15,0 23-15,0-23 0,0 0 0,0 24 16,0-24-16,0 0 0,0 0 0,0 23 16,0-23-16,0 0 0,0 0 0,0 0 15,0 0-15,0 23 0,0-23 0,0 0 0,0 0 16,24 0-16,-24 0 0,0 24 0,0-25 15,0 1-15,0 0 0,0 0 0,0 0 16,0 0-16,0 0 0,0 0 16,0-1-16,0 1 0,0 0 0,0 0 15,0 0-15,0 0 0,0 0 0,0-1 32,0 1-32,0 0 0,0 0 15,0 0-15,0 0 0,24 24 0,-24-25 16,0 1-16,0 0 15,0 0-15,0 0 16,0 0-16,0 0 0,0 0 16,0-1-16,0 1 0,0 0 15,0 0-15,0 0 0,0 0 16,0 0-16,0 0 0,0-1 16,0 1-16,0 0 0,0 0 0,24 0 15,-24 0-15,0 0 16,0 0-16,0-1 0,0 1 15,0 0-15,0 0 0,24-24 16,-24 24-16,0 0 0,0 0 0,0 0 16,0-1-16,0 1 15,24 0-15,-24 0 16,0 0-16,0 0 16,0 0-1,0-1 16,0 1-15,0 0 0,24-24-1,-48 0 48,24-24-48,-24 24 1,0 0 15,24-24-31,-24 24 0,0 0 32,0 0-32,0 0 15,1 0-15,-1 0 0,0 0 16,0 0-16,-24 0 15,24 0-15,0 0 16,1-23-16,-1 23 0,0 0 0,0 0 16,0 0-16,0-24 0,0 24 0,1 0 15,-25 0-15,24 0 0,0 0 0,0 0 0,0 0 16,0 0-16,1 0 16,-1 0-16,0 0 0,24 24 15,-24-24-15,24 23 16,-48-23-16,24 0 0,0 24 15,1-24-15,23 24 16,-24-24-16,0 0 0,0 24 0,0-24 0,0 0 0,0 0 16,0 0-16,1 0 0,-1 0 15,0 0-15</inkml:trace>
  <inkml:trace contextRef="#ctx0" brushRef="#br3" timeOffset="322271.2887">20339 8904 0,'24'-24'15,"-24"0"16,0 48 1,-24-24-32,24 24 15,0 0-15,-24 0 0,24 0 0,-24 23 16,24 1-16,-24 0 0,1-24 16,-1 23-16,24 1 0,-24 0 0,24 0 15,-24-24-15,24 23 0,-24-23 0,24 0 16,0 0-16,0 0 0,0 0 31,0-48-15,0 0-1,0 0-15,0 0 0,0 0 0,0 0 16,0 1-16,0-25 0,0 24 16,24-24-16,-24 24 0,0-23 0,24 23 15,-24-24-15,24 24 0,0-24 0,-24 24 16,23 1-16,-23-1 0,24 0 0,0 0 15,0 24-15,0 0 16,0 24-16,0 0 16,0 0-16,-24-1 0,23 1 15,-23 0-15,0 0 0,24 0 0,-24 24 16,24-24-16,-24 23 0,0-23 0,0 0 16,0 24-16,0-24 0,24 0 0,-24-1 0,0 1 15,0 0-15,0 0 0,0 0 16,-24-24 15,24-24-31,-24 24 0</inkml:trace>
  <inkml:trace contextRef="#ctx0" brushRef="#br3" timeOffset="322487.006">20172 9358 0,'0'0'16,"-24"0"0,72 0-1,23-24 1,25 0 0,-1 0-1,-71 0-15</inkml:trace>
  <inkml:trace contextRef="#ctx0" brushRef="#br3" timeOffset="322855.8107">20864 8952 0,'0'0'0,"-24"0"0,48 0 47,-24 24-32,0-1-15,0 1 16,0 0-16,0 0 0,0 0 0,0 0 16,0 24-16,-24-25 0,24 25 0,0-24 0,-24 0 15,24 0-15,0 24 0,0-25 0,-23 1 16,23 0-16,0 0 0,0 0 15,23-24-15,1 0 32,0 0-32,0-24 0,0 24 15,0 0 1,0 0-16,0-24 0,-1 24 0,1-24 16,0 24-16,0-24 0,0 24 0,0-23 15,0 23-15,0-24 16,-1 24-16</inkml:trace>
  <inkml:trace contextRef="#ctx0" brushRef="#br3" timeOffset="323155.8989">21509 9023 0,'-24'-24'32,"0"24"-32,24 24 31,0 0-15,0 0-16,0 0 0,0 0 15,-24 24-15,24-25 0,0 1 0,0 24 16,0-24-16,0 0 0,0 24 0,0-25 0,0 1 15,0 0-15,0 0 0,24-24 16</inkml:trace>
  <inkml:trace contextRef="#ctx0" brushRef="#br3" timeOffset="323425.0087">21175 9047 0,'0'0'16,"0"-24"0,71 24-1,-71-24-15,167-23 32,-119 47-32,24-24 15,-1 0 1,-23 24-1,0 0 1,-24 24 0</inkml:trace>
  <inkml:trace contextRef="#ctx0" brushRef="#br3" timeOffset="323756.9407">21843 9405 0,'24'0'62,"-24"24"-62,24-24 16,0 0-16,-24 24 16,23-24-16,1-24 31</inkml:trace>
  <inkml:trace contextRef="#ctx0" brushRef="#br3" timeOffset="324126.3301">22607 8928 0,'0'0'15,"0"-24"-15,0 48 63,0 0-63,0 0 15,0 23-15,0-23 0,0 0 16,0 0-16,0 0 0,0 24 16,0-25-16,0 1 0,0 0 0,0 0 15,0 0-15,-24 0 0,24 0 0,0 0 16,0-1-16,24-23 15</inkml:trace>
  <inkml:trace contextRef="#ctx0" brushRef="#br3" timeOffset="324673.3174">22941 8880 0,'0'24'15,"-24"0"-15,24 0 16,0 23 0,0 25 15,-24 95-15,-23-71-1,47-49 1,0-70-1,0-1 1,0 0-16,0-48 16,0 48-16,-24-95 15,24 0 1,24 71 0,23 48-1,-23 48 1,48 47-1,71 72 17,-119-167-32,0 48 15,24 0 1,-25-48 0,-23-48-1,0-48 1,-23-47-1,23 24 1,0 47 0,23 48-16</inkml:trace>
  <inkml:trace contextRef="#ctx0" brushRef="#br3" timeOffset="324914.3578">23610 8880 0,'-24'0'15,"0"24"-15,0 0 16,0 95 0,24-47-1,24 23 1,-24-47-1,0-72 1,-24 24 0</inkml:trace>
  <inkml:trace contextRef="#ctx0" brushRef="#br3" timeOffset="325094.8009">23347 8928 0,'-24'0'15,"263"-48"32,-454 96-47,478-96 0,-192 24 16,-47 0-16,0 24 16,0 0-16,0 0 15</inkml:trace>
  <inkml:trace contextRef="#ctx0" brushRef="#br3" timeOffset="325317.5146">23991 9143 0,'0'0'31,"0"47"-15,0-23-1,0 0 1,0 0 31</inkml:trace>
  <inkml:trace contextRef="#ctx0" brushRef="#br3" timeOffset="325918.6946">22058 9930 0,'0'0'0,"24"-23"15,-24 46 17,-24-23-17,24 24-15,0 0 0,-24-24 0,24 48 0,-24-24 16,0 24-16,0-25 0,0 1 0,1 24 15,23-24-15,-24 24 0,0-24 0,0 23 16,0-23-16,0 0 0,24 0 0,0 0 16,0 0-16,0 0 0,0-1 15,0 1-15,24-24 16,0 0-16,0 0 16,0 0-16,0 0 0,-1-24 0,1 24 15,0 0-15,0 0 0,0-23 16,0 23-16,0 0 0,0 0 0,-1 0 15,1-24-15,0 24 0,0 0 16,0 0-16,-24-24 0,24 24 0,0 0 16,0 0-1</inkml:trace>
  <inkml:trace contextRef="#ctx0" brushRef="#br3" timeOffset="326380.9587">22893 10169 0,'0'0'15,"0"-71"1,-71-1 0,-1 48-1,-23 24 16,-25 96-15,49-73 0,71 25-1,47-24 1,73 0 0,-1-24-1,-23 24 1,-25 24-1,-71-1 1,0 1 0,-24-24-1,-95 0 1,95-24-16,-48 0 16,49 0-16,-1 0 15,0 0 1,24-24-16</inkml:trace>
  <inkml:trace contextRef="#ctx0" brushRef="#br3" timeOffset="330609.243">18668 11482 0,'-24'0'16,"0"0"-1,24 24 1,24-24 31,0 0-47,0 0 15,0 0-15,0 0 16,-1-24-16,1 24 16,0 0-16,0 0 15,0-24 1,0 24-16,0 0 0,0 0 31,-1 0-31,-23-24 0,24 24 0,0 0 16,24 0-16,-24 0 15,0 0-15,0 0 16,-24-23-16,23 23 0,1 0 0,0 0 16,0 0-16,0 0 0,-24-24 0,24 24 15,0 0-15,0 0 0,-1 0 0,1 0 16,0-24-16,0 24 0,0 0 16,0 0-16,0 0 15,-1 0-15,1 0 16,0 0-1,24 0-15,-24 0 16,0 0 15,0 0-15,-1 0 15,1 0-31,0 0 16,0 0-1,0 0 17,0 0-1,-24 24 125,0 0-140,0-1-1,0 1-15,0 0 16,0 0-16,0 0 16,24-24-16,-24 24 0,0 0 15,0 0-15,0-1 16,0 1 0,0 0-16,0 24 0,0-24 0,0 0 15,0 23-15,0-23 0,24 24 16,-24 24-16,0-49 0,0 25 15,0-24-15,0 24 0,0-24 0,0 0 0,0 23 0,0-23 16,0 0-16,0 24 0,0-24 0,0 0 16,0 23-1,0-23-15,0 0 0,0 24 0,0-24 0,0 0 16,0-1-16,0 1 0,0 0 0,0 0 16,0 0-16,0 24 0,0-24 0,0-1 15,0 1-15,0 0 0,23 0 16,-23 0-16,0 0 0,0 24 15,0-25-15,0 1 0,0 0 0,0 0 16,0 0-16,0 0 0,0 0 0,0-1 0,0 1 16,0 0-16,0 0 0,0 0 15,0 0-15,0 0 0,0 0 0,0 23 16,0-23-16,0 0 16,24 0-16,-24 0 15,0 0-15,0 0 0,0-1 31,0 1-31,0 0 0,0 0 16,0 0-16,0 0 0,-24 0 16,24 0-16,0-1 15,0 1-15,0 0 0,0 0 16,0 0-16,0 0 0,0 0 16,0 0-16,0-1 0,0 1 15,0 0-15,0 0 0,0 0 0,0 0 0,0 0 16,0 0-16,0-1 0,0 1 15,0 0-15,0 0 0,0 0 16,0 0-16,0 0 16,0-1-16,0 1 15,0 0 17,0 0-32,0 0 15,0 0 16,24-24 32,0 0-32,-24 24 0,24-24-15,-24 24 0,0-1 31,-24-23-32,24 24 48,-24-24-1,0 0-62,1-24 16,-1 24-1,0 0-15,0 0 16,0 0-16,0-23 16,0 23-16,0 0 0,1 0 0,-1 0 15,0 0-15,0 0 0,-24 0 0,24 0 16,0 0-16,1 0 16,-25 0-16,24 0 0,0 23 15,0-23-15,0 0 0,1 24 0,-1-24 16,0 0-16,0 24 0,0-24 15,0 24-15,96-96 79</inkml:trace>
  <inkml:trace contextRef="#ctx0" brushRef="#br3" timeOffset="331894.3577">20076 12174 0,'0'0'0,"0"-23"0,0-1 15,0 0-15,0 0 32,24 24-17,24 0 1,-48 24-1,0 0 1,0 0 0,0-1-16,0 1 0,-48 72 15,48 23 1,0 1 0,-24-73-1,24-23-15,0 0 16,0-48-16,0 0 15,0-47 1,0-1 0,0 24-16,0-71 15,24 95-15,24-95 16,-24 23 0,0 72-1,24 24 16,-25 48-15,25 71 0,-24-71-16,0 72 15,0-73-15,0 49 16,0-1 0,-1-47-1,-23-72 1,-23 0-1,-1-23-15</inkml:trace>
  <inkml:trace contextRef="#ctx0" brushRef="#br3" timeOffset="332078.8199">20148 12437 0,'24'-24'15,"0"24"1,24-24 0,47-23-1,-23 23 1,-48 24-16</inkml:trace>
  <inkml:trace contextRef="#ctx0" brushRef="#br3" timeOffset="332412.5332">20769 11983 0,'0'0'0,"-48"0"16,24 24-16,24 0 15,0 0-15,0 24 31,0 0-31,0 71 16,0-71-16,0 47 16,0 1-1,24-72 1,24-1 0,47-46-1,-71 23-15,95-24 16,-95 0-16,48 24 15,23-24 1</inkml:trace>
  <inkml:trace contextRef="#ctx0" brushRef="#br3" timeOffset="332766.0527">21270 12007 0,'-72'0'15,"144"0"-15,-191 0 16,95 0-16,0 0 15,48 0-15,0 0 32,0 0-32,-1 0 15,25 0-15,-24 0 16,0 0-16,0 0 0,24-24 0,-25 24 16,1 0-16,24 0 0,-24-23 0,0 23 15,24 0-15,-25 0 0,1-24 16,0 24-16,0 0 0,0-24 0,0 24 15,0 0-15,-24-24 0</inkml:trace>
  <inkml:trace contextRef="#ctx0" brushRef="#br3" timeOffset="333031.9333">21485 11960 0,'-48'47'16,"96"-94"-16,-96 118 0,48 49 47,0-97-47,0 25 15,0 48 1,24 47 15,0-95-15,-24-24-1,24-48 1,24 0 0</inkml:trace>
  <inkml:trace contextRef="#ctx0" brushRef="#br3" timeOffset="333272.0687">21915 12365 0,'-24'0'16,"48"0"-16,-72 24 15,48 0-15,24-24 16,0 0 0,-24 24-1,23-24 1,-23-24-1,24 0-15</inkml:trace>
  <inkml:trace contextRef="#ctx0" brushRef="#br3" timeOffset="333675.7379">22464 12031 0,'0'-24'16,"0"0"-16,0 1 16,0-1-16,0 48 62,0-1-62,-24-23 16,24 24-16,0 0 0,0 0 15,0 0-15,0 0 16,0 0-16,0 23 0,0-23 0,0 24 16,0-24-16,0 0 0,0 24 0,0-25 15,24 1-15,-24 0 0,0 0 0,0 0 16,0 0-16,0 0 15,0 0 1,24-24-16,-24-24 16,0 0-16</inkml:trace>
  <inkml:trace contextRef="#ctx0" brushRef="#br3" timeOffset="334259.6698">22917 11983 0,'0'0'16,"-24"0"0,24 24-1,0 24 1,-47 143-1,47-95 1,0-49 0,-24-23-1,24-48 1,-24 0 0,24 1-16,-24-73 15,24 72-15,0 0 0,0 0 16,0-71-1,0 71-15,0 0 16,24 0-16,0 0 0,0 24 16,23 24 15,-47 0-31,96 72 16,-72-72-16,0 23 0,23 1 15,49 24 1,-25-48-1,-71-1-15,48-23 16,-24 0-16,-24-23 16,0-1-1,-24-72 1,0 25 0,24-25-1,0 72-15,24-47 16,-24 47-1,24 24 1</inkml:trace>
  <inkml:trace contextRef="#ctx0" brushRef="#br3" timeOffset="334522.461">23705 11960 0,'-24'0'15,"48"0"-15,-72 0 16,24 23 0,24 1-16,0 24 0,0-24 15,-23 0-15,23 24 0,0-25 0,0 25 16,0-24-16,0 24 0,0-24 16,0 0-16,0-1 0,0 1 0,0 0 0,0 0 0,0 0 15,23-48 1,-23 0-16,0 0 15,24 24-15,-24-24 0,0 1 16</inkml:trace>
  <inkml:trace contextRef="#ctx0" brushRef="#br3" timeOffset="334738.5264">23490 12055 0,'-95'-48'31,"190"96"-31,-214-120 16,143 72-16,23 0 15,-23-23 1,96-1 0,23 0-1,-48 24 1,-47-24 0,0 24-1,-24 0-15</inkml:trace>
  <inkml:trace contextRef="#ctx0" brushRef="#br3" timeOffset="335022.7366">23991 12365 0,'-47'0'16,"47"24"-16,0 0 16,47-24-1,-47 24 17,24-24 14</inkml:trace>
  <inkml:trace contextRef="#ctx0" brushRef="#br3" timeOffset="336006.9353">22058 13368 0,'0'0'15,"-24"0"32,24 24-47,-24 0 16,24 0-16,-24 0 31,24-1-31,-24 1 0,0 24 0,1-24 16,23 0-16,-24 24 0,0-25 0,0 25 15,0-24-15,0 0 0,24 24 0,0-24 16,-48-1-16,25 1 0,23 0 16,-24 0-16,0 0 0,24 0 15,-24-24-15,24 24 0,24-24 16,0 0-1,0 0-15,-1 0 16,25-24-16,0 24 16,-24 0-16,0 0 0,23-24 0,-23 24 15,24 0-15,-24 0 0,24 0 16,-24 0-16,-1 0 0,1 0 0,0 0 16,-24 24-16,24-24 0,0 0 0,0 0 15,0 0-15</inkml:trace>
  <inkml:trace contextRef="#ctx0" brushRef="#br3" timeOffset="336475.6202">22917 13511 0,'-24'0'0,"48"0"0,-48-47 16,-23 47-16,23-24 15,-72 48 1,1-1 0,-1 25-1,25-24 1,71 0 15,71 0-15,49 0-1,-1 0 1,0 23 0,-71 25-1,-24-24 1,-48-1-1,0-23 1,-47 24 0,47-48-16,-96 24 15,73 0-15,-1-24 0,-48 24 16,25-24 0,71-24-16</inkml:trace>
</inkml:ink>
</file>

<file path=ppt/ink/ink3.xml><?xml version="1.0" encoding="utf-8"?>
<inkml:ink xmlns:inkml="http://www.w3.org/2003/InkML">
  <inkml:definitions>
    <inkml:context xml:id="ctx0">
      <inkml:inkSource xml:id="inkSrc0">
        <inkml:traceFormat>
          <inkml:channel name="X" type="integer" max="2944" units="cm"/>
          <inkml:channel name="Y" type="integer" max="1080" units="cm"/>
          <inkml:channel name="T" type="integer" max="2.14748E9" units="dev"/>
        </inkml:traceFormat>
        <inkml:channelProperties>
          <inkml:channelProperty channel="X" name="resolution" value="77.27034" units="1/cm"/>
          <inkml:channelProperty channel="Y" name="resolution" value="50.46729" units="1/cm"/>
          <inkml:channelProperty channel="T" name="resolution" value="1" units="1/dev"/>
        </inkml:channelProperties>
      </inkml:inkSource>
      <inkml:timestamp xml:id="ts0" timeString="2016-02-16T17:34:35.463"/>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70C0"/>
    </inkml:brush>
  </inkml:definitions>
  <inkml:trace contextRef="#ctx0" brushRef="#br0">22153 13511 0,'-24'0'32,"24"24"-32,0-48 125,0 0-94,0 1-16,-23 23-15,23-24 32,-24 24-32,0 0 15,24-24-15,-24 24 16,0 0 0,24 24-1,-24-24 1,0 0-1,24 24-15,-24-24 0,1 23 16,-1 1 0,0 0-16,0-24 15,24 24 1,0 0 0,0 0-1,0 0 1,0 0-1,0-1 1,-24-23-16,24 24 0,0 0 16,0 0-1,0 0 1,0 0 0,0 0-16,0 0 15,24-24 1,-24 23-16,24 1 15,-24 0 17,0 0-17,24-24-15,-24 24 16,0 0 0,24 0-1,-1-24 1,1 24-1,0-24 1,0 0 0,0 0-16,0 0 15,0 0 1,0 0-16,-1 0 31,1 0-15,0 0-1,0-24 1,0 24 0,0 0-16,-24-24 15,24 0 1,0 24-16,-24-24 16,47 24-16</inkml:trace>
  <inkml:trace contextRef="#ctx0" brushRef="#br1" timeOffset="18632.5859">14132 13487 0,'-24'0'31,"24"24"1,24-24-32,0 0 31,0 0-15,0 0-16,0 0 15,0-24 1,-1 24 15,1 0-31,0 0 16,-24 24-1,24-24-15,0 0 16,0 0-16,0 0 16,0 0-1</inkml:trace>
  <inkml:trace contextRef="#ctx0" brushRef="#br1" timeOffset="19058.0287">15087 13487 0,'24'0'15,"0"0"1,-24-23-16,24 23 0,-24 23 15,48-23 1,-48 24 31,23-24-31,1 0-1,0 0 1,-24-24-16,24 24 0,0 0 15,0 0 1,0 0-16</inkml:trace>
  <inkml:trace contextRef="#ctx0" brushRef="#br1" timeOffset="19515.5082">15923 13511 0,'-24'0'16,"48"0"0,0 0 15,-1 0-31,1 0 15,0 0-15,0 0 0,0 0 16,-24-24-16,24 24 0,0 0 0,0 0 31,-1 0-31,1 0 0,0-23 0,0 23 16,0 0-16,24 0 16,-25 0-16,1 0 0,0 0 15</inkml:trace>
  <inkml:trace contextRef="#ctx0" brushRef="#br1" timeOffset="20063.6621">16782 13559 0,'0'24'31,"24"-24"-16,24 0 1,-24 0 0,-1 0-16,1 0 15,0 0-15,0 0 0,0 0 0,0 0 16,0 0 0,0 0-16,-1 0 15,1 0-15,0 0 31,-24-24-15,24 24-16</inkml:trace>
  <inkml:trace contextRef="#ctx0" brushRef="#br1" timeOffset="20779.6089">17641 13559 0,'0'0'0,"24"0"63,0 0-48,0 0-15,0 0 31,0 0-31,0 0 0,-24-24 0,24 24 16,-1 0-16,1 0 0,0 0 16,0 0-16,24 0 0,-24 0 15,0 0-15,-1 0 0,1 0 16,0 0-16,0 0 0,0 0 16,0 0-16,0 0 0,0 0 0,-1 0 15,1 0-15,0 0 0,0 0 0</inkml:trace>
  <inkml:trace contextRef="#ctx0" brushRef="#br1" timeOffset="31304.2851">15111 4583 0,'-24'0'16,"48"0"93,0 0-93,0 0 0,24 0-16,-25 0 31,1 0-31,0 0 0,0 0 0,0 0 16,24 0-16,-25 0 0,1 0 0,0 0 15,24 0-15,-24 0 0,0 0 0,0 0 16,-1 24-16,1-24 0,0 0 15,0 0-15,0 0 0,0 0 16,24 0-16</inkml:trace>
  <inkml:trace contextRef="#ctx0" brushRef="#br1" timeOffset="31741.8372">16591 4583 0,'0'24'15,"24"-24"17,0 0-32,0 24 15,0-24 1,-1 0-16,1 0 15,0 0-15,0 0 16,-24-24-16,24 24 0,24 0 16,-24 0 15,-1 0-31,1 0 0,0 0 16</inkml:trace>
  <inkml:trace contextRef="#ctx0" brushRef="#br1" timeOffset="32058.3434">17355 4631 0,'48'0'0,"-48"24"16,24-24 31,-1 0-47,1 0 15,0 0-15,0 0 16,0 0-16,0 24 16,0-24-16,0 0 0,-1 0 15,1 0-15,0 0 0,0 0 16,0 0-16,0 0 0,0 0 0,0 0 0,-1 0 15,1 0-15,0 0 16,0 0-16</inkml:trace>
  <inkml:trace contextRef="#ctx0" brushRef="#br1" timeOffset="32389.7234">18501 4679 0,'0'0'16,"24"0"0,0 0 15,-1 0-15,25-24-1,-24 24 1,0 0-1,0 0-15,24 0 16,-25 24-16,1-24 0,0 0 16,72 0-1,-1 0 1,-23 0 0,-48 0-16</inkml:trace>
  <inkml:trace contextRef="#ctx0" brushRef="#br1" timeOffset="32643.5416">19336 4679 0,'0'23'16,"0"-46"-16,24 46 15,-24 1-15,24-24 47,0 0-31,0 0-16,-24-24 0,24 24 15,0 0 1,-1 0-16,1 0 16,0 0-16,24 0 15,-24 0-15,0 0 0,0 0 16,-1 0-16,1 0 0,0 0 16,0 0-1,0 0-15,0 0 0,0 0 0,0 0 16</inkml:trace>
  <inkml:trace contextRef="#ctx0" brushRef="#br1" timeOffset="32961.8973">20172 4702 0,'24'0'0,"0"0"31,-24-23-15,24 23-16,-1 0 15,1 0-15,0 0 16,0 0-16,0 0 16,-24-24-16,24 24 0,0 0 0,0 0 15,-1 0-15,1 0 16,0 0-16,0 0 16,0 0-1,0 0 1,0 0-16,-1 0 31,1 0-31,24 0 0,-24-24 16,0 24-16,0 0 0,0 0 15,-1-24-15</inkml:trace>
  <inkml:trace contextRef="#ctx0" brushRef="#br1" timeOffset="33235.5886">21198 4607 0,'48'0'31,"-24"0"0,0 0-31,0 0 16,0 0-16,0 0 15,-1 0-15,1 0 16,0 0-16,0 0 16,0 0-16,0 0 0,0-24 15,0 24-15,-1 0 16</inkml:trace>
  <inkml:trace contextRef="#ctx0" brushRef="#br1" timeOffset="37574.9584">15493 3986 0,'0'0'0,"-24"0"15,0 0 1,0-24-16,0 24 0,1-23 15,-1 23-15,0-24 16,0 24-16,0-24 16,0 24-16,0 0 0,1 0 0,23 24 15,-48-24-15,24 24 0,0-24 0,24 23 16,-24-23-16,0 24 0,24 0 16,0 0-16,24 0 15,0-24-15,0 0 16,0 0-16,24 0 0,-25 0 15,25 0-15,-24 24 16,0-24 0,0 0-16,23 24 0,-23-24 0,0 0 0,-24 24 15,24-1-15,0 1 16,-24 0-16,-24-24 0,24 24 0,0 0 16,-24 0-16,0 0 15,0-24-15,1 24 0,-1-24 16,0 0-16,0 0 0,0 0 0,0 0 15,24-24-15,-24 24 0,1-24 0,23 0 16,0 0-16,0 0 0,0 0 16</inkml:trace>
  <inkml:trace contextRef="#ctx0" brushRef="#br1" timeOffset="38062.3882">15994 3891 0,'0'24'16,"0"-48"-16,-24 48 0,1-24 0,-1 0 0,0 0 15,0 24 1,24 47 0,0 96-1,0-47 1,-24-73-1,24-23 1,-24-71 0,24-1-1,-24 24-15,24-119 16,0 95-16,24-48 16,0 1-1,0 71-15,24 0 16,-24 24-16,-1 0 0,25 0 15,24 24 1,-24 72 15,-72-1-15,-72 1 0,25-49-1,-1-47 1,24-47-1,48 23-15</inkml:trace>
  <inkml:trace contextRef="#ctx0" brushRef="#br1" timeOffset="38478.6">16472 3891 0,'0'0'15,"-48"0"1,48 24-16,-48 23 16,48-23-16,-24 48 15,0 47 1,24-23 0,-23-48-1,23-72 1,0-24-1,23-24 1,1-95 0,48 48-1,0 71 17,-49 96-17,1-24-15,0 95 16,-24-95-16,0 71 15,24 25 1,0-72 0,-24-25-16,0-46 15,-24 23-15</inkml:trace>
  <inkml:trace contextRef="#ctx0" brushRef="#br1" timeOffset="38625.9778">16352 4106 0,'-24'47'16,"48"-47"-16,0 0 16,24-23-1,47-1 1,1-48-16</inkml:trace>
  <inkml:trace contextRef="#ctx0" brushRef="#br1" timeOffset="38863.8057">16854 3843 0,'0'0'16,"0"-24"-16,-48 24 0,48-24 15,-48 48 1,24-24-16,-23 48 16,23-24-16,-24 119 15,48-119-15,24 71 16,-24-71-16,71 48 15,-47-72-15,48 0 16,-24 0-16,-24 0 0,23-24 16,25-48 15,-48 49-31,0-1 0</inkml:trace>
  <inkml:trace contextRef="#ctx0" brushRef="#br1" timeOffset="39079.6649">17236 3915 0,'0'0'0,"-24"24"16,-24 23-1,24-23-15,0 96 16,24-97-16,-24 49 16,48 0-1,0-48-15,48 23 16,-48-47-16,23 0 0,1 0 15,48-47 1,-73 23-16</inkml:trace>
  <inkml:trace contextRef="#ctx0" brushRef="#br1" timeOffset="39296.007">17164 3939 0,'-24'0'16,"48"0"-16,-72 0 15,48-24-15,72 24 16,0-24 0,-49 24-16,121-48 15,-121 48-15</inkml:trace>
  <inkml:trace contextRef="#ctx0" brushRef="#br1" timeOffset="39448.8614">17212 4153 0,'0'0'16,"-24"0"-16,24 48 15,24-24 1,0-24-16,0 0 15,-1-24-15,1 24 0,0 0 16,0-24-16,24 24 0,-48-24 16,24 24-16,-1-23 0</inkml:trace>
  <inkml:trace contextRef="#ctx0" brushRef="#br1" timeOffset="39996.3675">18214 3891 0,'0'0'0,"-23"0"0,-25 24 15,24 0-15,24-1 16,-48 121 0,24 23 15,0-48-16,24-95 17,0-48-32,0-24 15,0-47 1,0 71-16,24-119 16,-24 95-16,24-24 15,24 49 1,-24 70-1,24 73 1,23-1 0,25-47 15,-25-25-15,1-47-1,-72-23 1,0-73-1,0-23 1,0-1 0,0 49-1,24 71 1,0 0-16</inkml:trace>
  <inkml:trace contextRef="#ctx0" brushRef="#br1" timeOffset="40249.8098">18668 3962 0,'0'-23'15,"0"46"-15,-24-46 16,24 46-16,24 1 16,-24 24-1,-24 71 1,24 1-1,24-72 1,0-1 0,24-23-1,-1-24 1,-23 0-16,24-48 16</inkml:trace>
  <inkml:trace contextRef="#ctx0" brushRef="#br1" timeOffset="40466.0569">18692 3986 0,'0'0'31,"-24"0"-31,0 0 16,48 0-16,95-47 31,-23 23-16,-72 0 1,0 24 0,-48 0-16</inkml:trace>
  <inkml:trace contextRef="#ctx0" brushRef="#br1" timeOffset="40628.5271">18596 4130 0,'-24'23'16,"48"-46"-16,-71 70 15,47-23 1,167-24 0,-48-48 15,-23-23-15,-73 71-16</inkml:trace>
  <inkml:trace contextRef="#ctx0" brushRef="#br1" timeOffset="40866.0158">19050 3939 0,'0'0'0,"0"23"16,-48-23 0,48 24-16,0 0 15,0 24 1,-24 47 0,24-47-16,-24 72 15,24-97-15,0 1 0,0 24 16,48 0-1,24-48 1,-1-24 0,-47-24 15,0 24-31,0-71 16,-24 71-16</inkml:trace>
  <inkml:trace contextRef="#ctx0" brushRef="#br1" timeOffset="41050.6431">18978 4058 0,'0'0'0,"-24"0"15,24-24 1,24 24-16,0 0 16,24-24-16,-24 0 15,0 24-15,0-24 16,-1 24-16,1 0 0,-24-23 0,24 23 15,0 0 1</inkml:trace>
  <inkml:trace contextRef="#ctx0" brushRef="#br1" timeOffset="41729.2202">19002 4225 0,'0'0'0,"-24"24"15,48-24 1,-24 24-16,48-24 0,-48-24 16,24 24-16,0 0 0,0-24 15,-1 24-15,1-24 0,0 0 16,0 24-16,0-24 0,0 1 16,0-1-16,-24 0 0,24 0 15,-1 0-15,1 0 16,0 0-16,0 24 15,0-24-15,0 24 16,-24 24-16,0 0 16,0 0 15,0 0-31,-24 0 0,24 0 0,0 0 16,0-1-16,0 1 0,0 0 15,0 0-15,0 0 16,24 0-16,-24 0 0,0-48 47,0 0-47,0 0 0,0 0 0,0 0 15,0 0-15,0 1 0,0-1 16,-24 0-16,24-24 16,0 24-16,0 0 0,-24-23 0,24 23 15,0 0-15,-24 0 0,24 48 31,0 0-15,24 0-16,0-1 0,0 1 16,0 0-16,-1 0 0,1-24 0,0 24 15,24 0-15,-48 0 0,24 0 0,0-24 16,0 23-16,-1 1 0,1 0 0,0 0 16,-24 0-16,24 0 0,-24 0 15,0 0-15,0-1 0,-24 1 16,0 0-16,0-24 0,24 24 15,-23-24-15,-1 0 0,0 0 0,0 24 16,-24-24-16,24 0 0,0 0 16,1-24-16,-1 24 15,24-24-15,0 0 16,0 0-16</inkml:trace>
  <inkml:trace contextRef="#ctx0" brushRef="#br1" timeOffset="42046.2088">19909 3986 0,'-24'24'15,"1"-24"-15,-1 24 16,24 0-1,24 0 1,-24 71 0,-24 25-1,48-49 1,23-47 0,1-24-1,24-24 1,47-23-16</inkml:trace>
  <inkml:trace contextRef="#ctx0" brushRef="#br1" timeOffset="42300.5598">20315 3915 0,'-24'0'16,"48"0"-16,-119 47 15,95-23-15,-24 24 16,24-24-16,0 48 16,0-49-16,0 49 15,71 24 1,-23-73 0,-24 1-16,72-48 31,-73 24-31,1-23 15,0-1-15</inkml:trace>
  <inkml:trace contextRef="#ctx0" brushRef="#br1" timeOffset="42483.007">20291 3986 0,'0'0'0,"-24"0"0,1 0 16,-1 0-16,48-24 15,23-23 1,73-1 0,-49 0-1</inkml:trace>
  <inkml:trace contextRef="#ctx0" brushRef="#br1" timeOffset="42667.104">20196 4034 0,'0'0'16,"-24"48"0,72-24-1,-1 0 1,25-24 0,-24 0-1,-24-24 1,0 24-16</inkml:trace>
  <inkml:trace contextRef="#ctx0" brushRef="#br1" timeOffset="44812.9521">13894 14060 0,'-24'0'16,"0"0"15,0 0-31,24-23 0,-24 23 16,0 0-16,24-24 15,-24 24-15,0 0 0,1 0 16,-1 24 0,0-24-16,0 0 0,0 23 0,0-23 15,0 24-15,24 0 0,0 0 0,-47-24 16,23 24-16,24 0 0,-24-24 16,24 24-16,0-1 0,24-23 15,0 0-15,23 0 16,1 0-16,-24 0 15,0 0-15,0 0 0,23 0 0,-23 0 0,0 0 16,0 0-16,24 0 0,-24 0 0,-24 24 16,24-24-16,-1 24 0,-23 0 15,0 0-15,0 0 0,0 0 0,-23 0 16,23-1-16,-24 1 0,0 0 16,0 0-16,0-24 0,0 24 0,0 0 15,-23-24-15,23 0 0,0 24 0,0-24 0,0 0 16,0 0-16,0-24 0,24 0 15,0 0-15,0 0 16</inkml:trace>
  <inkml:trace contextRef="#ctx0" brushRef="#br1" timeOffset="45045.1088">14299 13965 0,'0'0'15,"0"24"-15,-71 0 16,47-24-16,-24 24 16,48 23-1,0-23-15,48 95 16,-24-95-16,-24 24 16,24-24-16,-24 24 15,0-24-15,0 23 16,-24-47-16,24 24 0</inkml:trace>
  <inkml:trace contextRef="#ctx0" brushRef="#br1" timeOffset="45298.9112">14419 13989 0,'0'0'15,"0"24"1,0 47 0,0 25-1,0-25 1,-24 49 0,24-25-1,24-71 1,-24-48-16</inkml:trace>
  <inkml:trace contextRef="#ctx0" brushRef="#br1" timeOffset="45487.4648">14180 14323 0,'0'0'15,"-24"0"-15,0 24 16,48 0-16,0-48 15,24 24 1,-24-24-16,47-24 16,-47 48-16,48-48 15,-1 1 1</inkml:trace>
  <inkml:trace contextRef="#ctx0" brushRef="#br1" timeOffset="45868.4401">14657 14347 0,'-47'24'15,"94"-48"-15,-118 48 16,71 0-16,-24-24 16,48 0-1,-24-24 1,24 24-16,-24-48 15,47 24-15,-47-48 16,0 49-16,0-1 0,24-48 16,24-47-1,-24 23 1,-24 120 0,0 0 15,0 0-31,24 167 15,-24-167-15,24 47 16,-24-23-16,24 24 16,-24-48-16,0-1 0,0 1 15,0 0 1,0-72-16</inkml:trace>
  <inkml:trace contextRef="#ctx0" brushRef="#br1" timeOffset="46036.7157">14657 14275 0,'-47'48'15,"94"-48"17,-23 0-32,0-24 15,0 0-15,0 24 0,0-24 16,0 24-16,-24-24 0,24 1 15,-1-1-15</inkml:trace>
  <inkml:trace contextRef="#ctx0" brushRef="#br1" timeOffset="46537.0811">15016 13965 0,'0'24'31,"0"0"-31,0 0 16,0-1-16,0 25 0,23-24 15,-23 24-15,0-24 0,0 23 0,0-23 0,0 24 0,0-24 32,0 0-32,0 0 0,0-1 15,0 1-15,-23-24 16,23-24-16,0 1 16,-24-1-16,24 0 0,0 0 15,-24 0-15,24 0 0,0-24 16,-24 25-16,24-25 0,-24 24 0,24 0 0,0-24 15,0 25-15,0-1 0,0 0 0,-24 24 16,24-24-16,24 48 31,0 0-31,0-24 16,-24 24-16,24-24 0,0 23 16,-1-23-16,25 24 0,-24-24 0,0 24 0,0-24 0,-24 24 15,48 0-15,-48 0 0,23 0 16,-23-1-16,24 1 0,-24 0 0,0 0 15,24 0-15,-24 0 0,0 0 0,0 0 16,0-1-16,0 1 16,0 0-16,-24-24 0,24 24 31,-24-24-31,1 0 0,-25 0 16,24 24-16,0-24 0,0 0 15,0-24-15,0 24 0,1 0 16,23-24-16</inkml:trace>
  <inkml:trace contextRef="#ctx0" brushRef="#br1" timeOffset="46875.1992">15636 13989 0,'-48'24'15,"25"-24"1,-1 24-16,0-1 0,0 1 16,0 0-16,0 0 0,-24 48 15,25 47 1,94-47 0,49-49-1,-25-70 1,-47-1-1,0-48 1,-120 1 0,0 0-1,25 47 1,47 24-16,-24 24 16</inkml:trace>
  <inkml:trace contextRef="#ctx0" brushRef="#br1" timeOffset="47540.6435">15851 14060 0,'24'-47'32,"-24"23"-32,24 24 15,-24-24 1,0 48-1,0 0 1,0 23 0,0 73-1,24-1 1,-24-47 0,0-25-1,0-23-15,0-48 47,0 1-47,24-1 16,-24 0-16,0 0 0,0 0 0,0 0 15,0 0-15,0 0 0,0 1 0,23-1 16,-23 0-16,0 0 16,24 24-16,0 0 15,0 24-15,0 0 16,-24 0-16,24-1 0,0 1 15,0-24-15,-24 24 0,23-24 16,-23 24-16,24 0 0,0-24 16,-24 24-16,24-24 0,0 24 15,24-24-15,-48 24 16,0-48 15,0 0-31,0 0 16,23 24-16,-23-24 0,0 0 15,0 0-15,24 0 0,-24 1 0,0-1 16,24-24-16,-24 24 0,24 0 16,-24 0-16,0-23 0,24 23 0,-24 0 15,0 0-15,24 0 0,-24 0 0,0 0 16,0 48 0,0 0 15,24-24-31,-24-24 15,24 24-15</inkml:trace>
  <inkml:trace contextRef="#ctx0" brushRef="#br1" timeOffset="59403.6003">19384 11673 0,'0'-24'16,"-24"24"-16,48 0 78,0 0-47,0 24-15,0-24-1,-24 24-15,24-24 16,-24 24-16,23-24 0,-23 24 0,24-24 16,-24 24-16,24-24 0,24 24 15,-48-1 17,24-23-32,-24 24 0,24 0 15,0 0-15,-1 0 16,1 0-1,0-24-15,-24 24 0,24-24 0,0 23 16,0 1-16,0-24 16,-24 24-16,24-24 0,-24 24 15,23-24-15,-23 24 0,24-24 0,-24 24 16,24 0-16,0 0 16,-24-1-16,24-23 0,0 24 15,-24 0-15,24-24 16,-24 24-16,24-24 15,-24 24-15,23-24 0,-23 24 16,24 0-16,24 0 16,-48-1-16,0 1 15,24 0 1,-24 0 0,24-24-16,-24 24 15,24-24-15,-24 24 0,24-24 16,-24 24-1,23 0-15,-23-1 16,24-23-16,-24 24 16,0 0-16,24 0 15,-24 0 1,0 0 0,24-24-16,-24 24 15,0 0 1,24-1-16,-24 1 15,0 0 1,0 0-16,0 0 16,0 0-1,0 0-15,0 0 16,0-1 0,0 1-1,24-24-15,-24 24 0,0 0 31,0 0-15,0 0-16,0 0 16,0-1-1,0 1 1,0 0 0,24-24-16,-24 24 15,0 0-15,0 0 16,0 0-1,0 0 1,0 23-16,0-23 31,0 0 141</inkml:trace>
  <inkml:trace contextRef="#ctx0" brushRef="#br1" timeOffset="60958.2054">19408 11649 0,'0'0'0,"-24"0"16,24-24 15,-24 24 31,24 24-15,0 0-31,0 0-1,0 0-15,0 0 0,0 0 16,0 0-16,0-1 0,0 1 16,0 0-16,0 0 0,0 0 0,0 0 15,24 0-15,-24-1 16,0 1 0,0 0-16,-24 0 15,24-48 16,0 0-15,0 0 0,0 1-16,0-1 15,0 0-15,0 0 0,0 0 0,0 0 16,0 0-16,-24 1 16,24-1-16,0 0 0,0 0 15,0 0-15,-23 24 0,23-24 16,0 0-16,0 0 15,0 1-15,-24 23 0,24-24 16,0 0 0,0 0-16,-24 24 15,24-24 1,0 48 46,24-24-62,0 0 32,-24-24-1,23 24-31,1 0 31,0 0-31,0 0 16,0 0-16,0 0 15,0 0-15,-1 0 16,1 0-16,0 0 0,24 0 16,-24 0-16,0 0 0,0 0 15,-1 0-15,1 0 0,0 0 32,0 0-32,0 0 0,0 0 0,0 0 15,0 0 1,-24 24 31,-24-24-32,0 0 1,24 24 0,-24-24-1,0 0 1,0-24-1,0 24 17</inkml:trace>
  <inkml:trace contextRef="#ctx0" brushRef="#br1" timeOffset="116874.7647">20172 12174 0,'0'-23'140,"24"23"-140,0-24 16,0 24-1,-1-24-15,1 24 16,-24-24-16,24 24 0,-24-24 0,24 24 16,0-24-16,-24 0 15,24 24-15,0 0 0,-24-24 16,24 24-16,-24-23 16,23 23-16</inkml:trace>
  <inkml:trace contextRef="#ctx0" brushRef="#br1" timeOffset="117175.4747">20697 11816 0,'0'24'0,"0"-48"15,0 1 1,24 23-1,-24-24-15,24 24 0,0-24 16,0 0 0,-1 24-1,-23-24-15,24 24 16,-24-24-16,24 24 16,-24-24-16,24 24 15,-24-24-15,24 24 16,-24-23-16,24-1 15,-24 0-15</inkml:trace>
  <inkml:trace contextRef="#ctx0" brushRef="#br1" timeOffset="117459.3877">21198 11411 0,'-23'0'15,"23"-24"-15,23 24 16,-23-24 0,48 24-1,-48-24 1,24 0 0,0 0-1,24 0 1,-24 0-1,-1 1 1,1-1-16,0 24 0,-24-24 16</inkml:trace>
  <inkml:trace contextRef="#ctx0" brushRef="#br1" timeOffset="117639.2578">21485 11148 0,'24'0'0,"-24"-24"16,24 24-1,0 0-15,-24-24 0,23 24 16,1-24 0,0 24-1,-24-24 1</inkml:trace>
  <inkml:trace contextRef="#ctx0" brushRef="#br1" timeOffset="118277.7625">21246 10957 0,'-48'24'0,"25"-24"15,23 24-15,-24-24 16,48 0 0,-1 0-1,25 24 1,-24-24 31,-24 23-47,24-23 0,0 0 0,0 0 0,0 0 0,23 0 15,-23 24-15,0-24 0,24 0 16,-24 0-16,0 0 0,23 24 16,-23-24-16,0 0 0,0 0 0,-24 24 15,24-24-15,-48 0 31,0 0-15,0 0 0,0 0-1,24 24 48,0 0-48,0 0 1,0 0 0,0-1-16,0 1 0,-24 0 0,24 0 15,-23 0-15,23 24 0,-24-24 0,24-1 16,-24 25-16,24-24 0,0 0 16,-24 24-16,24-24 0,0-1 0,-24-23 0,24 24 0,0 0 15,24-24-15</inkml:trace>
  <inkml:trace contextRef="#ctx0" brushRef="#br1" timeOffset="119461.378">22129 10360 0,'0'-24'31,"-23"24"-31,-1 0 63,0 0-63,24 24 15,-24-24-15,0 24 16,0 0 0,24 0-16,-24-24 0,24 24 15,-24 0-15,24-1 0,0 1 0,-23 0 16,23 24-16,0-24 0,0 0 16,0 0-16,0-1 0,0 1 0,0 0 0,0 0 0,23 0 15,1 0-15,0-24 16,-24 24-16,24-24 0,0-24 15,0 24-15,0-24 0,0 0 16,-24 0-16,23 0 0,-23 0 16,24 1-16,-24-1 0,0 0 15,0 0-15,0-24 0,0 24 0,0 0 0,0 1 0,0-1 16,0-24-16,-24 24 0,24 0 16,-23 0-16,-1 0 0,0 1 15,0 23-15,0 0 16,0 0-1,24 23 17,24-23-32,-24 24 0</inkml:trace>
  <inkml:trace contextRef="#ctx0" brushRef="#br1" timeOffset="119893.1769">22344 10360 0,'-47'0'0,"47"-24"15,0 48 1,47-24 0,-47 24-1,0 0 1,0 0-16,0 0 16,24 71-1,-24 48 1,0 25-1,0-49 1,0-95-16,0 47 16,24-71-16,-24 24 15,0-24 1,0-24 0,0 0-16,-24-47 15,24 47-15</inkml:trace>
  <inkml:trace contextRef="#ctx0" brushRef="#br1" timeOffset="120224.5094">22273 10384 0,'-24'-24'16,"0"24"0,48-24-1,0 24-15,0-24 16,71-23-1,-23 47 1,-48 0-16,23 0 16,-23 24-16,-24-1 15,0 1-15,-48 96 16,48-73-16,-23 1 16,-25 48 15,24-72-31,-24-1 15,24-23-15,-23 0 16,23-23 0,0-25-1,24 0-15</inkml:trace>
  <inkml:trace contextRef="#ctx0" brushRef="#br1" timeOffset="120910.1693">22559 10193 0,'0'0'16,"24"24"0,-24 0-1,24 0 1,0 47-1,0 25 17,-1-72-32,-23 119 15,24-119-15,-24 71 16,24 1 0,-24-48-1,0-25 1,0 1-1,0-48 1,-24-47 0,0-72-1,1-25 1,-25 25 0,48 72 15,0 23-16,24 24 1,23-24 0,-23 48-16,0-24 15,48 0 1,-48 48 0,0 24-1,-24 24 1,-24 23-1,-48-23 1,0-24 0,1-48-1,23-24 17,24 24-17,72-48 1,0 24-16</inkml:trace>
  <inkml:trace contextRef="#ctx0" brushRef="#br1" timeOffset="121126.0747">22989 10336 0,'0'24'15,"0"0"1,0 0-1,0 0 1,-24 0 0,24 0-1,-24-24 1</inkml:trace>
  <inkml:trace contextRef="#ctx0" brushRef="#br1" timeOffset="128418.2992">19599 15469 0,'-48'0'32,"48"24"-32,0-48 15,0 0 16,0 0-15,0 0-16,-24 24 0,24-24 16,0 0-16,0 1 0,-24-1 15,24 0-15,-23 0 16,-1 0-16,0 24 16,0 0-1,24 24-15,-24-24 0,24 24 0,-24 0 16,24 0-16,0-1 0,0 1 15,0 0-15,0 0 16,0 0-16,0 0 0,0 0 16,0 0-1,0-1-15,0 1 0,24-24 0,-24 24 16,0 0-16,0 0 16,24-24-16,-24 24 0,0 0 15,24-24 1,-24-24-1,24 0 1,-24 0-16,0 0 0,24 24 16,-24-24-16,0 0 0,23 24 15,-23-23-15,0-1 0,0 0 0,0 0 16,24 24-16,-24-24 0,0 0 16,0 0-16,0 48 15,0 0 16,24 0-31,-24 0 16,0 0-16,48 0 0,-48-1 16,0 1-16,0 0 0,0 0 15,24 0-15,-24 0 16,24-24-16,-24 24 16,0-48-1,0 0 1,0 0-16,0 0 15</inkml:trace>
  <inkml:trace contextRef="#ctx0" brushRef="#br1" timeOffset="129087.8006">19981 15302 0,'-24'0'0,"0"0"16,0-24-1,-23 0 1,23 24-16,0 0 16,0 0-16,0 48 15,0 23 1,24 49-1,24-96-15,0 23 16,0-47-16,47 24 16,-47-24-16,-24-24 0,48 24 15,-24-47 1,0-25 0,-48 0-1,0-47 1,0-48 15,24 95-15,-24 48-16,24-23 15,0 23-15,24 24 47,-24 24 0,0 0-31,0-1-16,0 1 0,0 0 0,24 0 15,-24 24-15,0-24 0,0 23 0,0 1 16,24-24-16,-24 24 16,0-24-16,24 23 0,-24-23 15,24 0-15,-24 0 0,24 0 0,-24 0 16,0 0-16,23-1 0,1 1 15,-24 0-15,48-24 16,-48-24 15,0 0-31</inkml:trace>
  <inkml:trace contextRef="#ctx0" brushRef="#br1" timeOffset="129388.3506">20291 15349 0,'0'-23'16,"0"46"-16,0-70 15,24 71 17,-24-1-17,0 1-15,0 0 0,0 0 0,0 0 16,0 0-1,0 24-15,-24-25 0,24 25 0,0 0 0,0-24 16,0 24-16,0-25 0,0 25 16,0-24-16,-24 24 0,24-24 0,0 0 15,0-1-15,0 1 0,0 0 16,-23-24-16,-1 0 16,0-24-16,24 0 15,-24 1-15</inkml:trace>
  <inkml:trace contextRef="#ctx0" brushRef="#br1" timeOffset="129621.1248">20220 15015 0,'0'-47'16,"0"94"-16,-24-118 15,24 47-15,24 48 32,-24 0-17,0-1-15,24-23 32</inkml:trace>
  <inkml:trace contextRef="#ctx0" brushRef="#br1" timeOffset="133688.6722">2339 9763 0,'0'24'16,"-23"-24"-1,46 0 48,-23 24-47,24 0-1,-24 0-15,0 0 0,-24 23 16,24-23-16,0 24 0,0 0 0,-23 0 15,23 23-15,0-23 0,0 24 0,-24-25 16,24 25-16,0-24 0,-24-1 16,24 1-16,0 0 0,0-24 0,0 24 15,0-25-15,0 1 0,0 0 0,24-24 16,-24 24-16,0 0 0,24-24 0,-1 24 16,1-24-16,0 0 15,0 0-15,0 0 0,0-24 16,0 24-16,0-24 0,-1 24 0,-23-24 15,48 0-15,-48 0 0,0 1 16,24-1-16</inkml:trace>
  <inkml:trace contextRef="#ctx0" brushRef="#br1" timeOffset="133928.1187">2053 10336 0,'0'0'16,"24"0"-1,0 0 1,71-24 0,1 1-1,-1-1 1,25-24-1</inkml:trace>
  <inkml:trace contextRef="#ctx0" brushRef="#br1" timeOffset="134428.3914">2865 10217 0,'-24'24'0,"48"-48"0,-96 48 31,48-24-31,0-24 0,24 0 16,-24 24-1,0-48 1,1 24 0,-1 48-16,0 24 15,0 0-15,0 71 16,24 48-1,24-47 1,24-49 0,23-71-1,-47-24 1,0 24-16,0-71 16,0 47-16,-24-72 15,24 1 1,-24 71-16,24-71 15,-24 118 17,0 1-32,0 0 0,0 0 0,0 0 15,0 0-15,0 0 0,0 23 16,0-23-16,23 0 0,-23 0 16,0 0-16,24 0 0,-24 0 15,0 0-15,24-24 31,-24 23-31,0-46 0,0-1 16</inkml:trace>
  <inkml:trace contextRef="#ctx0" brushRef="#br1" timeOffset="134875.6606">3056 10241 0,'-24'24'15,"24"0"1,0 47 0,0 25-1,0-72-15,0 95 16,0-95-16,24 24 31,-24-25-31,23-23 16,-23-47-1,0-49 1,48 25 0,-48 23-16,0-24 15,96-23 1,-25 95 0,-23 24-1,0 95 1,-48-24-1,24 25 1,-24-72 0,24-48-1,-24-24 1,23-48-16</inkml:trace>
  <inkml:trace contextRef="#ctx0" brushRef="#br1" timeOffset="135529.043">3581 9859 0,'0'0'16,"0"24"15,0 0-31,24-1 0,-24 1 16,0 0-16,0 0 0,23-24 15,-23 24-15,0 0 0,0 24 32,0-96-1,-23 24-31,23 0 0,0 0 15,-24 0-15,24 0 16,0 1-16,-24-1 0,24 0 16,0 0-1,0 48-15,24-24 0,0 0 16,-1 0-16,25 0 16,-24 0-16,0 0 0,24 0 15,-24 0-15,-1-24 0,25 24 16,-24 0-16,0-24 0,0 24 0,0-24 15,0 24-15,-1 0 0,1-24 16,0 24-16,-24 24 47,0 0-47,0 0 16,0 0-16,-24 0 0,24 0 15,0 23-15,0-23 0,-24 24 0,24 24 31,0-49-31,-23 49 0,23-24 0,0 23 0,0-23 16,-24 0-16,24 24 0,0-25 0,0 1 16,0 0-16,0-24 0,0 0 15,0 23-15,0-23 0,24-24 0,-24 24 16,0 0-16,0-48 16,0 0-1,23 0-15,-23 0 0,0 1 16</inkml:trace>
  <inkml:trace contextRef="#ctx0" brushRef="#br1" timeOffset="135729.0474">3819 10408 0,'0'0'15,"24"0"1,0 0-1,24-24 1,71-24 0,-95 24-16,48 1 15,23-49 1</inkml:trace>
  <inkml:trace contextRef="#ctx0" brushRef="#br1" timeOffset="136108.0774">4464 9835 0,'-24'-24'16,"48"48"-16,-72-48 15,48 48-15,-47 48 16,-1 119 0,0-48-1,48-72-15,-24 73 16,24-97-1,48 73 1,-24-96-16,47 0 16,-47-24-16,72-48 15,-1-72 1,-47 25 0,-48-72-1,0 143-15,-48-143 16,48 143-16,-24 0 0,1-24 15,-49 1 1,48 23 0,0 24-16,24-24 15,24 0-15</inkml:trace>
  <inkml:trace contextRef="#ctx0" brushRef="#br1" timeOffset="136445.5518">4989 10002 0,'0'0'0,"-24"24"15,0 0 1,48-24 0,48-24-1,71 0 1,0 0 15,-119 0-31,24 24 16</inkml:trace>
  <inkml:trace contextRef="#ctx0" brushRef="#br1" timeOffset="136661.4367">5013 10265 0,'-24'24'16,"48"-48"-16,-24 48 0,48-1 15,-24-23-15,0 0 0,47-23 16,120-1 15,-95 0-15,-49 0-16</inkml:trace>
  <inkml:trace contextRef="#ctx0" brushRef="#br1" timeOffset="138588.0082">6422 9286 0,'0'-24'32,"23"24"-1,-23-24-31,-23 24 31,23 24-31,0 0 31,0 0-31,0 0 16,0 0-16,0-1 0,0 1 0,23 0 16,-23 0-16,0 0 0,0 0 0,0 0 31,0 0-31,24-1 0,-24 1 0,0 0 16,24-24-16,-24 24 0,24 0 15,0-24 1,-24-24-16,24 24 15,0-24-15,0 0 16,-1 24-16,-23-24 0,24 1 0,-24-1 16,24 24-16,-24-24 0,0 0 0,24 0 0,-24 0 15,0 0-15,0 0 0,0 1 16,0-1-16,0 0 0,0 0 0,0 0 16,0 0-16,0 0 15,-24 24-15,24 24 31,0 0-15,0 0-16,0 0 16,0 0-16,0 0 0,24-1 15,-24 1-15,24 0 0,-24 0 0,0 24 16,24-24-16,-24 0 0,24-1 16,-24 1-16,23 24 0,-23-24 0,0 0 15,0 0-15,24 0 0,-24-1 0,0 1 16,-24 0-16,24 0 0,-23 0 15,-1 0-15,0-24 16,0 0-16,0 0 0,0 0 16,0 0-16,1 0 0,-1 0 15,0 0-15</inkml:trace>
  <inkml:trace contextRef="#ctx0" brushRef="#br1" timeOffset="139103.9193">5992 10217 0,'0'0'0,"0"24"15,24-24 32,-24-24-31,24 24-16,-1 0 0,1 0 15,24 0-15,-24-24 0,24 24 16,-1 0-16,1-24 0,0 24 0,24-24 16,-1 0-16,1 24 0,-1-23 15,1 23-15,0-48 0,23 48 0,1-24 16,-49 0-16,25 24 0,0-24 0,-25 24 0,1-24 15,0 24-15,-24 0 0,0 0 0,-1 0 16,1-24-16,0 24 0,0 0 16,-48 0 15</inkml:trace>
  <inkml:trace contextRef="#ctx0" brushRef="#br1" timeOffset="140529.0541">6302 10408 0,'0'24'62,"0"0"-46,-24 0 0,24-1-16,-24 1 15,24 0-15,0 0 0,-23 0 16,23 0-16,-24 24 0,24-25 0,-24 25 0,0 0 16,24 0-16,-24-1 0,24-23 0,-24 24 15,24 0-15,0-1 0,0-23 0,0 24 16,24-24-16,-24 0 0,24 0 0,-24 0 15,24-24-15,0 23 0,0-23 16,-1 24-16,1-24 0,0 0 16,24 0-16,-24-24 0,24 24 0,-48-23 15,23-1-15,1 24 0,0-24 0,-24 0 16,24 0-16,-24 0 0,24 0 16,-24 0-16,0 1 0,0-1 15,0 0-15,-24 0 0,24 0 16,-24 0-16,0 24 0,0 0 31,1 0-31,23 24 0,0 0 0,-48 0 16,48 0-16,-24 0 0,0-1 0,24 1 15,-24 0-15,24 0 0,-24 0 16,24 0-16,0 0 0,-24 0 16,24-1-16,0 1 15,0 0 1</inkml:trace>
  <inkml:trace contextRef="#ctx0" brushRef="#br1" timeOffset="141262.9708">6756 10527 0,'0'0'16,"-24"-24"-16,0 24 16,24 24 31,0 0-32,0 0-15,0 0 16,0 0-1,24 0-15,-24 0 0,0-1 16,0-46 15,0-1-15,0 0 0,0 0-16,0 0 0,0 0 15,0 0 1,0 0-16,24 24 31,-24-23-15,24 23-16,-1 0 15,1-24-15,0 24 16,0-24-16,0 24 0,0 0 0,24-24 16,-48 0-16,23 24 15,1 0-15,0-24 0,0 24 0,0-24 16,0 24-16,0-24 0,0 24 15,-24 24 17,-24 0-17,24 0-15,-24 0 16,24 0-16,0 0 0,-24 0 0,24-1 31,-24 1-31,24 24 0,-24 0 0,24 0 0,-24-1 16,0 1-16,24 0 0,-23 0 0,23-1 15,0 1-15,0 0 0,-48-1 0,48-23 16,0 24-16,0-24 0,0 0 0,0 0 16,0 0-16,0-1 0,0 1 15,0-48 17,0 1-32,48-1 0</inkml:trace>
  <inkml:trace contextRef="#ctx0" brushRef="#br1" timeOffset="141448.3435">6851 10933 0,'24'-24'15,"0"24"1,0 0-16,24 0 0,-25-24 0,1 24 0,0-23 0,24 23 15,-24-24 1,0 24-16,0 0 0,-1-24 0,1 24 0,-24-24 16,24 24-16,0 0 0</inkml:trace>
  <inkml:trace contextRef="#ctx0" brushRef="#br1" timeOffset="141811.1432">3700 14323 0,'0'0'0,"24"-24"0,24 0 0</inkml:trace>
  <inkml:trace contextRef="#ctx0" brushRef="#br1" timeOffset="157248.2976">3891 12676 0,'-24'0'0,"24"-24"62,24 24-62,-24 24 63,0 0-47,0 0-1,0-1-15,0 1 0,0 0 16,24 0-16,-24 0 0,0 24 15,0-24-15,0 23 16,24 1-16,-24-24 0,0 24 0,0-25 16,0 25-16,24-24 0,-24 0 0,0 0 15,24 0-15,-24 0 0,23 23 16,1-47 0,0 0-16,0 0 0,-24-47 15,24 47-15,-24-24 0,24 24 0,-24-24 16,24 0-16,-24 0 0,24 0 0,-24 0 0,0 0 15,47 1-15,-47-1 0,0 0 0,0 0 16,0 0-16,0 0 0,0 0 16,0 1-16,-47-1 0,47 0 15,0 0 1,-24 24-16,24 24 47,24 0-32,-24 0-15,0-1 16,0 1-16,0 0 0,0 0 0,0 24 16,47-24-16,-47-1 0,0 25 15,0-24 1,0 24-16,0-24 0,0 47 0,0-23 16,0-24-16,0 0 0,0 0 0,0 23 15,0-23-15,0 0 0,0 0 16,0 0-16,0 0 0,0 0 15,0 0-15,-47-24 16,23 23-16,0-23 0,0 0 16,0 0-16,0 0 0,0-23 15,0 23-15,1 0 0,23-24 16,-24 0-16,24 0 16</inkml:trace>
  <inkml:trace contextRef="#ctx0" brushRef="#br1" timeOffset="157839.3798">4536 13105 0,'0'0'16,"-24"24"-1,24-48 1,24 24 0,0-47-1,23-25 1,-23-23 0,0 23-1,-24 48 1,24 24-1,-24 24 1,24 48 0,-24-48-16,24-24 15,47 71 1,-23-23 0,24-48-1,-25 0 1,-23 0-16,0-24 15,0 0-15,0 0 0,-24 0 16,0-23 0,0 23-16</inkml:trace>
  <inkml:trace contextRef="#ctx0" brushRef="#br1" timeOffset="158507.2934">4655 13368 0,'24'0'16,"0"0"15,-24-24 47,0 0-62,24-23-1,-24 23-15,0 0 16,47 0-16,-47 0 0,0 0 15,0 0 1,0 48 47,24-24-63,-24 24 0,24-24 15,0 24-15,0 0 16,0 0-16,0-24 0,-1 0 15,1 24-15,0-24 0,0 0 0,0 0 16,0 0-16,0-24 16,0 24-16,-1 0 15,-23-24-15,24 24 0,-24-24 16,0 0 15</inkml:trace>
  <inkml:trace contextRef="#ctx0" brushRef="#br1" timeOffset="208478.8147">5729 12509 0,'-24'0'63,"24"24"15,0-1-62,0 1-16,0 0 15,0 0 1,0 0-16,0 0 15,0 0-15,0 0 0,24-1 16,-24 25-16,0-24 0,0 24 0,0-24 16,0 23-16,0 1 0,0-24 0,0 24 15,0-1 1,0 1-16,0 0 0,0-24 0,0 24 16,0-1-16,0-23 0,0 24 0,0-24 15,0 0-15,0 0 0,0-1 0,0 1 16,0 0-16,0 0 0,0 0 15,0 0 1,0-48 0,0 0-1,24 0-15,-24 0 16</inkml:trace>
  <inkml:trace contextRef="#ctx0" brushRef="#br1" timeOffset="209196.3219">6517 12867 0,'0'-24'16,"0"0"-16,0 0 15,0 0 1,-48-71 0,1-1-1,-1 49 1,-48 70-1,1 25 1,-1 24 0,72-72-16,-47 95 15,47-71 1,0 0-16,24 24 16,72 0-1,-1-25 1,-23-23-16,71 24 15,-95 0-15,24-24 0,48 24 16,-96 0-16,71 24 16,-47-25-16,0 73 15,-24-24 1,-24-25 0,-48 1-1,1-48 1,-1-24-1,48-71 1,24 47-16,24-48 16,0 73-16,72-49 15,-49-23 1,-23 71-16,48-48 16,-48 72-16,0-24 31,-24 0-31,23 24 15,-23-24-15,-23 24 16,23 24-16</inkml:trace>
  <inkml:trace contextRef="#ctx0" brushRef="#br1" timeOffset="209628.9932">6851 12628 0,'-24'0'16,"24"24"30,24-24-46,-24 24 16,0 0-16,0 0 16,0-1-16,0 1 0,0 0 0,0 0 0,0 0 15,-24 0-15,24 24 0,0-25 0,-24 25 16,24-24-16,0 0 0,-23 0 0,23 0 16,0-1-16,0 1 0,-24-24 15,24 24-15,0 0 0,24-24 16,-1 0-16,1 0 15,-24-24 1,24 24-16,24-24 0,-24 24 0,24 0 16,-25-24-16,1 24 0,24-23 0,-24 23 15,0-24-15,0 24 0,0 0 16,-1 0-16,1 0 0,-24-24 0,24 24 16,0 0-16,0 0 15</inkml:trace>
  <inkml:trace contextRef="#ctx0" brushRef="#br1" timeOffset="210013.2256">7185 12533 0,'0'0'0,"0"23"31,-23 1-15,23 0-16,0 24 31,0-24-31,0 0 0,0 23 0,0 1 0,0 0 16,0 0-16,0-1 0,0 1 0,0 0 15,23 0-15,-23-1 0,0-23 16,0 24-16,0-24 0,0 0 0,24 47 15,-24-47-15,0 0 0,0 0 16,0 0-16,0 0 0,0 0 16,0-1-16,0 1 0,0 0 15,0 0 1,-24-24-16,48-24 16,-24 0-1,24 24-15,-24-24 0</inkml:trace>
  <inkml:trace contextRef="#ctx0" brushRef="#br1" timeOffset="211447.72">7567 13034 0,'24'0'46,"0"0"48,-24 24-63,0 0-15,0-1 0,0 1-16,0 0 31,0 0-31,0 24 0,0-24 0,0 0 0,0 23 16,-24-23-16,24 0 0,0 0 0,0 0 15,0 0-15,0 0 0,0-1 16,0 1-16,0-48 47,0 1-47,0-1 15,0 0-15,0 0 16,24 0-16,-24 0 0,0 0 0,24 24 16,0-47-16,-24-1 0,24 24 0,0 0 15,0 0-15,-1 0 0,-23 0 0,24 1 16,0-1-16,0 0 0,0 0 15,0 24 1,0-24-16,-1 48 0,1 0 16,-24 0-16,0 0 0,0-1 15,24 1-15,-24 0 0,0 24 0,0-24 16,0 0-16,0 0 0,0 23 16,0-23-16,0 0 15,0 0-15,0-48 31,0 0-15,0 0-16,0-23 16,0 23-16,0 0 15,0 0-15,0 0 0,24 0 0,-24 0 16,24 0-16,-24 1 0,48-1 0,-48 0 16,24 0-16,-1 0 0,1 24 31,0 0-16,0 0-15,0 0 16,0 0-16,-24 24 0,24-24 16,-24 24-16,0 0 0,24 0 15,-24-1-15,0 1 0,0 24 0,0-24 16,0 0-16,0 0 0,0 47 0,0-47 16,0 0-16,0 0 0,0 0 0,0 0 15,23-24-15,-23 24 16,24-1-16,-24 1 15,24-24-15,0-24 32</inkml:trace>
</inkml:ink>
</file>

<file path=ppt/ink/ink4.xml><?xml version="1.0" encoding="utf-8"?>
<inkml:ink xmlns:inkml="http://www.w3.org/2003/InkML">
  <inkml:definitions>
    <inkml:context xml:id="ctx0">
      <inkml:inkSource xml:id="inkSrc0">
        <inkml:traceFormat>
          <inkml:channel name="X" type="integer" max="2944" units="cm"/>
          <inkml:channel name="Y" type="integer" max="1080" units="cm"/>
          <inkml:channel name="T" type="integer" max="2.14748E9" units="dev"/>
        </inkml:traceFormat>
        <inkml:channelProperties>
          <inkml:channelProperty channel="X" name="resolution" value="77.27034" units="1/cm"/>
          <inkml:channelProperty channel="Y" name="resolution" value="50.46729" units="1/cm"/>
          <inkml:channelProperty channel="T" name="resolution" value="1" units="1/dev"/>
        </inkml:channelProperties>
      </inkml:inkSource>
      <inkml:timestamp xml:id="ts0" timeString="2016-02-16T17:40:52.570"/>
    </inkml:context>
    <inkml:brush xml:id="br0">
      <inkml:brushProperty name="width" value="0.05292" units="cm"/>
      <inkml:brushProperty name="height" value="0.05292" units="cm"/>
      <inkml:brushProperty name="color" value="#0070C0"/>
    </inkml:brush>
    <inkml:brush xml:id="br1">
      <inkml:brushProperty name="width" value="0.05292" units="cm"/>
      <inkml:brushProperty name="height" value="0.05292" units="cm"/>
    </inkml:brush>
    <inkml:brush xml:id="br2">
      <inkml:brushProperty name="width" value="0.05292" units="cm"/>
      <inkml:brushProperty name="height" value="0.05292" units="cm"/>
      <inkml:brushProperty name="color" value="#FF0000"/>
    </inkml:brush>
  </inkml:definitions>
  <inkml:trace contextRef="#ctx0" brushRef="#br0">3557 9190 0,'0'0'0,"0"-23"16,0-1 31,0 48 47,-24-24-79,24 23-15,-24-23 0,24 24 16,-24-24-16,24 24 0,-24-24 16,24 24-16,-23 0 0,-1 0 15,24 0-15,-24 0 0,24-1 16,-24 1-16,24 0 0,-24-24 15,24 24-15,-24 0 0,24 0 0,-24 0 16,24 0-16,-24-1 0,24 1 0,-23 0 0,23 0 31,-24 0-31,24 0 0,-24 0 0,24 0 16,-24-1-16,24 1 0,-24 0 16,24 0-16,-24-24 0,24 24 0,0 0 15,0 0-15,-48-1 0,25 1 0,23 0 16,-24-24-16,24 24 0,-24 0 15,24 0-15,-24-24 0,0 48 0,0-48 0,24 23 16,-24 1-16,0 0 16,24 0-16,-23 0 0,-1 0 0,24 0 15,-24 0-15,0-1 0,24 1 16,-24 0-16,0 0 0,0 0 0,0 0 16,1 0-16,-1 0 0,0-1 15,24 1-15,-24 0 0,0-24 0,24 24 0,0 0 16,0 0-16,-48-24 0,25 24 0,23 0 15,-24-24-15,0 23 0,0 1 16,24 0-16,-24-24 0,0 24 0,0 0 16,0 0-16,24 0 0,-23-24 15,-1 24-15,0-1 0,24 1 0,-24-24 16,0 24 0,0 0-16,24 0 0,-24-24 0,0 24 15,24 0-15,-23-1 0,-1-23 0,24 24 16,-24 0-16,24 0 0,-24 0 15,0 0-15,24 0 0,-48 0 16,48-1-16,-24 1 0,24 0 16,-23 0-16,-1 0 0,24 0 0,-24-24 15,0 24-15,24 0 0,-24-1 0,24 1 0,-24 0 16,0 0-16,0 0 0,24 0 0,-23 0 16,23 0-16,-24-1 0,0 1 15,24 0-15,-24 0 0,0 0 0,24 0 16,-24 0-16,0 0 0,24-1 0,-24-23 15,24 24-15,-23 0 0,-1-24 16,24 24-16,-24 0 16,24 0-16,-24-24 0,24 24 15,0-1-15,-48-23 0,24 24 0,1 0 16,-1 0-16,0 0 16,0 0-16,24 0 0,-24-24 15,24 24-15,-24-1 0,0 1 16,24 0-16,-24-24 0,24 24 15,0 0-15,-23 0 0,-1 0 0,24 0 16,0-1-16,-24 1 0,0 0 16,24 0-16,0 0 0,-24 0 0,24 0 15,-24 0-15,24-1 0,-24 1 0,24 0 16,-24 0-16,24 0 0,-23 0 16,-1 24-16,24-25 0,-24 1 0,24 0 15,-24 24-15,24-24 0,0 0 0,0 0 0,-48-1 16,48 1-16,-24 0 0,24 0 15,-24 0-15,24 0 0,-23-24 16,23 24-16,-24-1 0,24 1 0,-24 0 0,0 0 16,24 0-16,-24 0 0,24 0 15,-24 0-15,24 23 0,-24-47 16,24 24 0,-24 0-16,24 0 0,-23 0 0,23 0 15,-24-24-15,24 24 0,0-1 16,-24-23-16,24 24 0,0 0 0,-24-24 15,24 24-15,0 0 0,-24 0 0,24 0 16,0 0-16,-24-1 0,24 1 16,0 0-16,-24 0 0,24 0 0,0 0 15,-24 0-15,24 0 0,0-1 0,-23 1 0,23 0 16,0 0-16</inkml:trace>
  <inkml:trace contextRef="#ctx0" brushRef="#br0" timeOffset="2405.5808">3676 9190 0,'24'0'47,"0"0"-32,-24 24 1,24-24-16,-24 24 16,24-24-16,0 24 15,-1 0-15,1 0 16,0-24-16,0 24 0,0 0 15,0-24-15,0 23 0,0 1 16,-24 0-16,23-24 0,-23 24 16,24 0-16,0 0 15,-24 0-15,24 0 0,0-24 0,-24 23 16,24 1-16,-24 0 0,24 0 0,0 0 16,23 0-16,-47 0 0,24 0 15,-24-1-15,24 1 0,0 0 16,0 0-16,-24 0 0,24-24 0,0 24 15,-1 0-15,1-1 0,-24 1 16,24 0-16,0 0 0,-24 0 0,24 0 16,0 24-16,0-48 0,-24 23 15,24 1-15,-24 0 0,23 0 0,-23 0 16,24 0-16,0 0 0,-24 0 16,24-1-16,-24 1 0,24 0 0,0 0 15,0 0-15,-24 0 16,47 0-16,-47 0 0,0-1 0,24 1 15,0 0-15,-24 0 0,24 0 16,-24 0-16,24 0 16,-24 0-16,24-1 0,-24 1 0,24 0 15,-24 0-15,23 0 16,-23 0-16,24 0 0,-24 0 16,24-24-16,-24 23 0,24 1 0,0 0 15,0 0-15,0-24 16,-24 24-16,24 0 0,-1 0 15,1-1-15,-24 1 0,24-24 16,0 24-16,-24 0 0,24 0 16,0 0-16,-24 0 0,24 0 15,23-1-15,-47 1 0,24 0 16,-24 0-16,24 0 0,-24 0 16,24 0-16,-24 0 15,24-1-15,-24 1 0,24 0 0,-24 0 16,24 0-16,-24 0 0,0 0 0,24 0 15,-24-1-15,23 1 0,-23 0 16,24 0-16,0-24 0,-24 24 0,24 0 16,0 0-16,0 0 0,0-24 0,-24 23 0,24 1 0,-1 0 15,1-24-15,-24 24 0,24 0 16,0 0-16,0-24 0,-24 24 0,24-1 16,23 1-16,-47 0 0,24 0 15,0-24-15,0 24 0,0 0 16,0-24-16,0 24 0,0 0 0,-1-1 31,1 1-31,0-24 0,-24 24 0,24 0 16,0 0-16,0-24 0,-24 24 15,24 0-15,0 0 0,-1-1 16,1-23-16,0 24 16,0-24-16,-24 24 0,24 0 15,0-24-15,-24 24 0,48 0 0,-48 0 16,23 0-16,-23-1 0,24 1 15,-24 0-15,24 0 0,0 0 16,-24 0-16,24-24 0,-24 24 16,0 0-16,24-24 0,0 23 15,-24 1-15,24-24 0,-24 24 0,23 0 16,1 0-16,0-24 0,-24 24 16,24 0-16,0 0 0,-24-1 0,24 1 15,-24 0-15,24 0 16,-24 0-16,0 0 0,0 0 15,23-24-15,-23 23 0,0 1 0,0 0 16,0 0-16,0 0 16,0 0-16,24-24 0,-24 24 0,0 0 31,0 23-31,0-23 16,0 0-16,0 0 0,0 0 0,24 0 15,-24 0-15</inkml:trace>
  <inkml:trace contextRef="#ctx0" brushRef="#br0" timeOffset="4065.9296">6899 13535 0,'-24'0'16,"24"-24"-16,24 24 62,-24 24-62,24-24 16,-24 24-1,48 0-15,-48 0 16,0 0-16,23-24 0,-23 24 16,24-24-16,-24 23 0,24 1 0,0 0 15,0 0 1,0 0-16,0 0 16,0 0-16,-24 0 15,23-1-15,-23 1 31,24-24-31,-24 24 0,0 0 0,24-24 16,-24 24-16,0 0 0,24-24 0,-24 24 16,0 0-16,24-24 0,-24 23 15,0 1-15,0 0 16,24-24-16,-24 24 0,0 0 16,24 0-1,-24 0-15,0-1 16,24 1-1,-24 0-15</inkml:trace>
  <inkml:trace contextRef="#ctx0" brushRef="#br1" timeOffset="8505.8313">3485 8236 0,'0'0'0,"-24"0"16,1 0-1,-1 23 17,24 1-32,-24-24 15,24 24-15,0 0 0,-24-24 16,24 24-16,0 0 0,-24 0 0,24 0 15,0-1-15,0 1 0,0 0 0,0 0 16,24 0-16,-24 0 0,0 0 0,24 0 16,0-24-16,-24 23 0,24 1 15,-1-24-15,1 0 0,0 0 0,0 0 0,0 0 16,0 0-16,-24-24 16,24 24-16,-1-23 0,25-1 15,-48 0-15,24 0 0,-24 0 16,0 0-16,0 0 0,0 0 0,0 1 15,0-1-15,0-24 0,-24 24 16,24 0-16,0 0 0,-48 0 0,25 1 16,23-1-16,-24 24 0,0-24 0,0 24 15,24-24-15,-24 24 0,0 0 0,0 0 16,1 0-16,23 24 16</inkml:trace>
  <inkml:trace contextRef="#ctx0" brushRef="#br1" timeOffset="9021.2997">3605 8665 0,'23'24'16,"25"-24"0,-48-24-1,24 24-15,0-24 16,0 1-16,0 23 0,0-24 15,-1 0-15,1 0 16,0 0 0,-24 0-16,24 0 0,-24 0 0,24 24 0,-24-23 15,24-1-15,-24 0 0,0 0 16,0 0-16,0 0 0,0 0 16,0 0-16,-24 24 0</inkml:trace>
  <inkml:trace contextRef="#ctx0" brushRef="#br1" timeOffset="9639.7543">3581 8713 0,'-24'0'32,"24"-24"-1,-24 24 47,24 24-78,-24-24 31,0 24-15,0 0-16,1-24 15,23 24-15,-24-24 0,0 23 0,24 1 0,-24-24 0,0 24 16,24 0-16,-24 0 0,0 0 16,24 0-16,-24-24 15,24 24-15,0-1 0,24-23 16</inkml:trace>
  <inkml:trace contextRef="#ctx0" brushRef="#br1" timeOffset="10381.0451">3628 8665 0,'0'0'15,"-23"0"1,23 24 140,0 0-156,0 0 16,0 0-16,0 0 16,0-1-16,0 1 15,0 0-15,23 0 16,-23 0-16,0 0 0,48 0 15,-48 0-15,0-1 16,0-46 15,0 46 63,-48-23-78,48 24-1,-23-24-15,23 24 0,-24-24 16,24 24-16,-24 0 16,24 0-16,-24-24 0,24 24 0,-24 0 15,24-1-15,0 1 0,-24-24 16,24 24-16,0 0 0,0 0 15,0 0-15,0 0 16,0 0 0,24-24 31</inkml:trace>
  <inkml:trace contextRef="#ctx0" brushRef="#br1" timeOffset="10659.5825">3628 9047 0,'0'-24'16,"48"24"15,-48 24 0,0 0-31,24 0 16,-24 0-16,24 0 0,-24 0 16,24-1-16,-24 1 0,24-24 15,-24 24-15,24 0 0,-24 0 0,23-24 16,-23 24-16,24 0 0,0 0 16,0-1-16</inkml:trace>
  <inkml:trace contextRef="#ctx0" brushRef="#br1" timeOffset="19573.4471">3628 9429 0,'0'24'15,"0"-48"17,0 48 14,0 0 17,0 0-47,0 0-16,0 0 15,48-24 1,-48 23-16,0 1 15,0 0 1,0 0-16,0 0 16,0 0-1,0 0 1,0 0-16,0-1 16,-48 1-16,48 0 0,0 0 15,0 0-15,0 0 0,0 0 16,0-1-16,0 1 0,0 0 15,0 0-15,0 0 0,0 0 16,0 24-16,0-25 0,0 1 16,0 0-16,0 0 0,0 0 0,0 0 15,0 0-15,0 0 16,0-1-16,0 1 0,0 0 0,0 0 16,0 0-16,0 0 0,48 0 0,-48 0 15,0-1-15,0 1 0,0 0 0,0 0 16,0 0-16,0 0 0,0 0 15,0 0-15,0-1 0,0 1 0,0 0 0,0 0 0,0 0 16,0 0-16,0 0 0,0 0 16,0-1-16,0 1 0,0 0 0,0 0 15,0 0-15,0 0 0,0 0 16,0 23-16,0-23 0,0 0 0,0 0 16,0 0-16,0 0 0,24 0 0,-24-1 31,0 1-31,0 0 0,0 0 0,0 0 0,0 0 15,0 0-15,0 0 0,0-1 0,0 1 16,0 0-16,0 0 16,0 0-16,0 0 0,0 0 0,0 0 15,0-1-15,24 1 0,-24 0 0,0 0 16,0 0-16,0 0 16,0 0-16,0 0 0,0-1 0,0 1 0,0 0 0,0 0 15,0 0-15,0 0 16,0 0-16,0-1 0,0 1 15,0 0-15,0 0 0,0 0 16,0 0-16,24 0 0,-24 0 16,0-1-16,0 1 0,0 0 15,0 0 1,0 0-16,24 0 0,-24 0 0,0 0 16,0-1-16,0 1 15,0 0-15,0 0 16,-24 0-16,24 0 0,0 0 0,0 0 15,0-1-15,0 1 16,0 0-16,0 0 0,0 0 16,0 0-16,0 0 0,0 0 0,0-1 15,0 1-15,0 0 16,0 0-16,0 0 0,0 0 16,0 0-16,0 0 0,0-1 0,0 1 15,-24 0-15,24 0 0,0 0 16,0 0-16,0 0 0,-24-1 0,24 1 15,0 0-15,0 0 16,0 0-16,0 0 0,-24-24 0,24 24 16,0 0-16,0 23 0,0-23 15,0 0-15,0 0 0,0 0 16,0 0-16,0 0 16,0-1-16,0 1 0,0 0 0,0 0 15,0 0-15,0 0 0,0 0 16,0 0-16,0-1 0,0 1 15,0 0-15,0 0 16,0 0-16,0 0 0,0 0 16,0 0-16,0-1 0,0 1 15,0 0-15,24-24 16,-24 24-16,0 0 0,0 0 16,0 0-16,0 0 0,0-1 15,0 1-15,0 0 16,0 0-16,0 0 15,0 0-15,0 0 16,0-1-16,0 1 16,0 0 15,0 0-31,0 0 16,0 0-1,0 0 1,0 0-1,0-1 1,0 1 0,0 0-1,0 0 17,0 0-17,0 0 1,24-24 31,-24 24-32,0 0 17,24-24-1,-24 23 0,0 1-15,0 0-1,0 0 17,0 0-1,24-24 16,-24 24-47,-24-24 93</inkml:trace>
  <inkml:trace contextRef="#ctx0" brushRef="#br1" timeOffset="23599.469">2745 11291 0,'-24'0'16,"24"-24"-1,0 48 64,0 0-64,0 0 1,0 0-16,0 0 0,0 23 15,0-23-15,0 24 0,0-24 16,0 24-16,0-1 0,0 1 0,24 0 16,-24 0-16,0-24 0,0 23 0,0-23 0,0 24 0,0-24 15,24 0-15,-24-1 0,0 1 0,0 0 16,0 0-16,0 0 16,24-48 46,-24 0-62,0 0 0,24 24 16,-24-24-16,0 1 0,0-1 0,24 0 15,-24 0-15,0 0 0,24 0 16,-24 0-16,23 1 16,-23-1-16,24 24 0,-24-24 0,0 0 0,24 24 15,-24-24 1,24 24-16,-24-24 15,0 48 17,24-24-32,-24 24 15,0 0-15,0 0 16,0 0-16,0-1 0,0 1 0,24 0 16,-24 0-1,0 0-15,0 0 0,24-24 0,0 24 16,-24-1-16,23-23 0,25 24 0,-48 0 15,24-24-15,0 0 16,0 0-16,0 0 0,0 0 16,-1 0-16,1 0 15</inkml:trace>
  <inkml:trace contextRef="#ctx0" brushRef="#br1" timeOffset="32316.7444">3819 14705 0,'-23'0'0,"23"-24"16,-24 24-1,24 24 1,-24-24 62,48 0-31,0 0 0,-1 0-16,-23 24-31,24-24 31,0 0-31,0 0 16,0 0-16,0 0 0,0 0 15,0 0-15,-1 0 16,1 0-16,0 0 0,0 0 0,0 0 16,0 0-16,0 0 0,0 0 15,23 0-15,-23 0 16,0 0-16,0 0 0,0 0 16,0-24-16,0 24 0,-1 0 0,1 0 15,0 0-15,0 0 0,0 0 16,0 0-16,0 0 0,0 0 15,-1 0-15,1 0 0,0 0 0,0 0 16,0 0-16,0 0 0,0 0 0,23 0 16,-23 0-1,0 0-15,0 0 16,0 0-16,0 0 0,0 0 0,-1 0 16,1 0-16,0 0 0,0-24 0,0 24 15,0 0-15,0 0 16,0 0-16,-1-24 0,1 24 0,0 0 15,0 0-15,0 0 0,0 0 16,0 0-16,23 0 0,-23 0 16,0 0-16,0 0 0,0 0 0,-24-24 15,24 24-15,0 0 0,0 0 16,-1 0-16,1 0 0,0 0 0,0 0 16,0 0-16,0 0 0,0 0 15,0 0-15,-1 0 0,1 0 0,0 0 31,0 0-31,0 0 0,0 0 0,23 0 16,-47-24-16,24 24 0,0 0 16,0 0-16,0 0 0,0 0 15,0 0-15,0 0 0,-1 0 16,1 0-16,0 0 0,0 0 0,0 0 16,0-23-16,0 23 0,0 0 15,-1 0-15,1 0 0,0 0 0,0 0 16,0 0-16,0 0 0,24 0 15,-25 0 1,1 0-16,0 0 0,0 0 16,0 0-16,0 0 15,0 0-15,0 0 16,-24-24-16,23 24 0,1 0 0,0 0 16,0 0-16,0 0 15,0 0 1,0 0-1,-1 24-15,1-24 16,0 0 15,0 0-31,0 0 16,0 0-16,24 0 16,-25 0-1,1 0 1,0 0-16,0 0 15,0 0-15,0 0 16,0 0-16,0 0 0,-1 0 0,-23-24 16,24 24-16,0 0 0,0 0 31,0 0-31,0 0 0,0 0 16,0 0-16,-1 0 15,1 0-15,0 0 0,0 0 16,0 0-1,24 0-15,-24 0 16,-1 0 0,1 0-16,0 24 15,0-24-15,0 0 16,0 0-16,0 0 16,0 0-1,-1 0-15,1 0 0,0 0 16,0 0-1,0 0 32,0 0 0,-24-24-16</inkml:trace>
  <inkml:trace contextRef="#ctx0" brushRef="#br1" timeOffset="33334.5207">5252 15158 0,'-24'0'32,"48"0"46,-24 24-78,0 0 15,0 0-15,0 0 0,0 24 16,0-24-16,0 23 0,0 1 0,0-24 16,0 24-16,0-1 0,0 1 15,0 0-15,0-24 0,0 24 0,0-25 16,0 1-16,0 0 16,0 24-16,0-24 0,24 0 15,-24 0-15,0-1 16,0-46 15,0-1-31,0 0 16</inkml:trace>
  <inkml:trace contextRef="#ctx0" brushRef="#br1" timeOffset="33754.5441">5562 15326 0,'0'-24'16,"0"0"0,0 0-1,-24 48 48,24 0-48,-24-24-15,24 24 0,0-1 16,0 1-16,0 0 0,0 0 16,0 0-16,0 24 0,0-24 0,0-1 15,0 1-15,0 24 0,0-24 0,0 24 0,24-24 16,-24-1-16,0 25 0,0-24 0,24 0 15,-24 0-15,0 0 0,24 0 0,-24-1 16,0 1 0,24-24-16,-24 24 0,0-48 15</inkml:trace>
  <inkml:trace contextRef="#ctx0" brushRef="#br1" timeOffset="34610.1051">6254 15182 0,'0'24'0,"-23"-24"16,-1 0-1,0 24 1,-24 0-1,-47-24 1,23 0 0,24 0-1,24 0-15,-71 0 16,71 0-16,0 0 16,0 0-1,0 0 1,24 24-1,24-24 1,-24 24 0,0 0-1,0 23 17,-24 73-17,1-25 1,-1-47-1,24-24 1,24-24 0,-24-24-1,119-72 1,-48 49 0,-23-1-1,72 48 1,-25 0-1,-23 48 1,-25 23 0,-23 25-1,-24-25 1,-24 1 0,1-48-1,-121 0 1,97 0-1,-121-24 1,121 0-16,23-24 16,24-24-1</inkml:trace>
  <inkml:trace contextRef="#ctx0" brushRef="#br1" timeOffset="35080.9475">6803 15206 0,'0'0'15,"0"-24"-15,0 0 16,-23 1-16,-1 23 16,0-24-1,0 24 17,0 0-32,-24 0 15,48 24-15,-23-1 16,-1 25-1,24 48 1,0-49-16,24 73 16,23 47 15,-23-72-15,-24 1-1,-24-24 1,0-49-1,-23-46 1</inkml:trace>
  <inkml:trace contextRef="#ctx0" brushRef="#br1" timeOffset="35312.0577">6422 15564 0,'0'0'16,"23"-24"15,1 24-31,0 0 0,0 0 0,0 0 16,0 0-16,0-23 0,0 23 0,-1 0 0,1 0 15,0-24-15,0 24 0,0 0 0,0-24 16,0 24-16,-1 0 0,-23-24 15,24 24-15</inkml:trace>
  <inkml:trace contextRef="#ctx0" brushRef="#br1" timeOffset="35627.9836">7162 15063 0,'-24'0'16,"0"0"-1,24 24 1,24 24 0,-24 71-1,-24 24 1,24 48-1,0-71 1,0-97-16,0 1 0,24-24 31,-24-24-31</inkml:trace>
  <inkml:trace contextRef="#ctx0" brushRef="#br1" timeOffset="35864.4557">6875 15493 0,'24'0'0,"0"0"16,24 0 0,71-48-1,-95 48-15,71-24 16,-71 24-16,0-24 0,0 24 15,24 0 1,-48 24 0,-24-24 15</inkml:trace>
  <inkml:trace contextRef="#ctx0" brushRef="#br1" timeOffset="41516.9687">4225 8546 0,'24'24'15,"0"-24"1,0 0-16,0 0 15,-24-24-15,24 24 16,0 0-16,-1 0 16,1 0-1,0 0 1,0-24 0,0 24-16</inkml:trace>
  <inkml:trace contextRef="#ctx0" brushRef="#br1" timeOffset="41749.6048">4870 8546 0,'-24'0'15,"48"0"1,0 0-1,0 0-15,-1 0 16,1 0 0,0 0-16,0 0 15,0-24-15,0 24 16,0 0-16,0 0 0</inkml:trace>
  <inkml:trace contextRef="#ctx0" brushRef="#br1" timeOffset="41987.0827">5729 8474 0,'24'0'31,"-24"24"-31,24-24 16,0 0-16,0 0 15,-24-24-15,47 24 16,-23 0-16,0 0 16,0 0-16,0 0 15,0 0-15</inkml:trace>
  <inkml:trace contextRef="#ctx0" brushRef="#br1" timeOffset="42203.0224">6517 8427 0,'0'0'32,"48"0"-17,-24 0 1,0 0 0,23 0-1,1 0 1,24-24-1,-49 24-15,25 0 0</inkml:trace>
  <inkml:trace contextRef="#ctx0" brushRef="#br1" timeOffset="42382.2386">7233 8427 0,'0'0'0,"48"-24"31,-24 24-15,24 0 0,-1 0-1,25 0 1,-24 0-16</inkml:trace>
  <inkml:trace contextRef="#ctx0" brushRef="#br1" timeOffset="42581.8868">7878 8450 0,'0'0'16,"24"24"0,-1-24-1,25 0 1,48 0 0,-72 0-1,71 0 1,24 0-1,-95 0-15</inkml:trace>
  <inkml:trace contextRef="#ctx0" brushRef="#br1" timeOffset="42819.071">8952 8498 0,'24'0'16,"-48"0"-16,72 24 0,23-24 15,-47 0-15,48 0 16,-48 0-16,23 24 16,-23-24-16,24 0 15,0 0 1,0 24 0,-1-24-1,25 0 16,-24 0-31</inkml:trace>
  <inkml:trace contextRef="#ctx0" brushRef="#br1" timeOffset="43085.1659">10265 8570 0,'24'0'16,"-48"0"-16,72 0 0,-24 0 0,23-24 15,-23 24-15,24 0 16,24 0 0,47 0-1,48 0 1,-71 0 0,23-24-1,-71 0 1,23 0-1,-47 24-15</inkml:trace>
  <inkml:trace contextRef="#ctx0" brushRef="#br1" timeOffset="43505.9639">11697 8450 0,'48'0'15,"-24"0"-15,0 0 16,0 0 0,0 0-1,47 0 1,-47 0 0,24 0-1,-24 0-15,119 0 31,-119 0-31,47 0 16,73 24 0,-49-48-1,-71 24-15,71-23 16,-71 23-16,72 0 16,47-24-1,0 24 1,-95 0-1,0 0-15,23 24 16,-47-24-16,0 0 0,24-24 16,23 0-1</inkml:trace>
  <inkml:trace contextRef="#ctx0" brushRef="#br1" timeOffset="44971.9622">8212 14562 0,'-24'0'16,"24"24"0,24-24-1,-24 23 1,24-23-1,0 0 17,0-23-32,-1 23 15,1 0-15,0 0 0,0-24 16,0 24-16,0 0 0,0 0 16,0 0-16,-1-24 0,1 24 0,0 0 0,0 0 0,24 0 15,-48 24-15,24-24 0,0 0 16,-1 0-16,1 0 0,0 0 15,0 24-15,0-24 0,0 0 0,0 0 16,0 0-16,-1 0 16,1 0-16</inkml:trace>
  <inkml:trace contextRef="#ctx0" brushRef="#br1" timeOffset="45256.2404">9549 14538 0,'0'0'0,"24"0"0,0 0 15,-1 0-15,1 0 16,0 0-16,24 0 15,-24 0 1,-24 24 0,24-24-16,0 0 15,-1 0-15,25-24 16,24 24-16</inkml:trace>
  <inkml:trace contextRef="#ctx0" brushRef="#br1" timeOffset="45456.005">10504 14490 0,'0'24'15,"0"0"17,24-24-32,-1 0 15,1 0 1,0 0-16,0 0 15,0 0-15,0 0 0,0 0 16,0 0-16</inkml:trace>
  <inkml:trace contextRef="#ctx0" brushRef="#br1" timeOffset="45672.2855">11482 14514 0,'24'0'16,"-48"0"-16,120 0 16,-72 0-16,24 24 15,23-24 1,25 24 0,-1-24-1,-47 0-15</inkml:trace>
  <inkml:trace contextRef="#ctx0" brushRef="#br1" timeOffset="45925.0328">12604 14442 0,'24'24'16,"0"-24"-16,0 0 0,0 0 16,0 0-1,0 0-15,23 0 16,-23 0-16,24 0 16,24 0-1,-48 0-15</inkml:trace>
  <inkml:trace contextRef="#ctx0" brushRef="#br1" timeOffset="46174.4334">13512 14395 0,'47'0'16,"-94"0"-16,118 0 15,-47 0 1,24 0 0,71 0-1,-47 0 1,47-24 0,-47 24-1,-1-24-15</inkml:trace>
  <inkml:trace contextRef="#ctx0" brushRef="#br1" timeOffset="46326.8836">14490 14323 0,'0'0'0,"24"-24"16,0 48-1,0 0 1,24 0-1,-48 0-15,47-24 16</inkml:trace>
  <inkml:trace contextRef="#ctx0" brushRef="#br1" timeOffset="51909.3136">11363 15111 0,'0'0'0,"0"24"0,0-1 15,0 1-15,0 0 16,-48-24-1,48 24 1,0-48 0,0 0-16,-24 24 15,24-24-15,-23 24 0,23-23 0,-24 23 16,24-24-16,-24 24 0,24-24 0,-24 24 16,0 0-16,0 0 15,24 24-15,-24 0 0,0-1 0,24 1 16,-23 0-16,23 24 0,-24-24 0,24 24 15,0-25-15,0 25 0,0-24 16,0 0-16,24 24 0,-24-24 0,23-1 0,1 1 0,0-24 16,0 24-16,0 0 0,0-24 15,0 0-15,0 0 0,-1 0 0,1 0 16,24 0-16,-48-24 0,48 0 16,-24 24-16,0-24 0,-1 1 0,1-1 15,-24 0-15,24 0 0</inkml:trace>
  <inkml:trace contextRef="#ctx0" brushRef="#br1" timeOffset="52446.5718">11602 15206 0,'0'24'16,"0"0"0,0 0-1,0 0-15,0 0 0,-24-1 0,24 1 16,0 0-16,0 0 0,0 0 0,0 0 15,0 0-15,0 0 0,0-1 0,-24 1 16,24 0-16,0 0 16,0 0-16,0-48 15,0 0 17,0 0-32,0 0 0,-24 1 15,24-1-15,0 0 0,24-24 0,-24 24 16,0-24-16,0 1 0,24-1 0,-24 24 15,24-24-15,0 24 0,-24-23 16,24 23-16,-1 0 0,1 0 0,0 0 16,0 24-16,0 0 15,0 0-15,0 24 0,-24 0 16,0 0-16,0 0 0,0 0 0,0 23 16,-24-23-16,24 0 0,-24 0 0,0 0 15,0 0-15,24 0 0,-24-1 16,0 1-16,1-24 0,-1 24 0,0-24 15,24 24-15,-24-24 0,0 0 16,24 24-16,24-24 16,0 0-16,0 0 15,0 0-15,-1 0 16,1 0 0,0 24-16,0-24 0,0 0 15,0 0-15,0 24 0,0-24 0,-1 24 0,25-24 16,-48 23-16,24-23 15,0 0-15,0 0 16</inkml:trace>
  <inkml:trace contextRef="#ctx0" brushRef="#br1" timeOffset="52709.2578">12151 15182 0,'0'0'16,"-48"0"-1,24 24 1,0-24-16,24 48 16,-23 0-16,23 23 15,0 49 1,71-49 15,1-71-15,-1-24-1,1-47 1,-48-1-16</inkml:trace>
  <inkml:trace contextRef="#ctx0" brushRef="#br1" timeOffset="52862.3748">12151 15182 0,'0'0'0,"-24"24"16,24-48-1,48 0 1,47-23 0,-95 23-16</inkml:trace>
  <inkml:trace contextRef="#ctx0" brushRef="#br1" timeOffset="53294.3328">12008 15445 0,'-24'24'16,"48"-48"-16,-96 72 16,72-24-16,24-24 15,48-24 1,-49 0-16,73-24 16,-72 24-16,47-24 15,49-23 1,-25-1-1,-95 48 1,0 48 0,0 0-1,24 24 1,24 23 15,0 49-15,-25-25-1,1-47 1,-24-72 15,0 0-31,0 0 0,0 1 0,0-1 0,24 0 0,-24 0 16,0 0-16,0-24 0,24 24 16,-24 1-16,0-1 0,24 24 0,-24-24 15,24 24-15,-24-24 0</inkml:trace>
  <inkml:trace contextRef="#ctx0" brushRef="#br1" timeOffset="53631.8308">12891 15397 0,'0'24'15,"0"-48"-15,-24 120 16,0-72-16,24-1 16,0 1-16,-24 0 31,48-48-16,-24-23 1,24-1 0,24-72-1,-24 1 1,47 0 0,-71 95-1,48 119 1,-24 49-1,0-1 1,-24-48 0,24-95-16,-24 24 15</inkml:trace>
  <inkml:trace contextRef="#ctx0" brushRef="#br1" timeOffset="53794.7654">12891 15445 0,'-24'24'15,"48"-24"-15,0-24 16,0 24-16,47-48 16,-47 48-16,0-24 0,48 0 15,-49 1-15</inkml:trace>
  <inkml:trace contextRef="#ctx0" brushRef="#br1" timeOffset="54128.5278">13583 15063 0,'-24'0'16,"48"0"-16,-95 0 0,-1 24 16,48-24-16,-48 24 15,1 23 1,23 25 15,72-48-15,48 0-1,47-24 1,-47 24 0,-25 0-16,-23-1 15,0 1-15,-48 48 16,-47-24-1,-25-24 1,1-1 0,47-46-1,72-1-15</inkml:trace>
  <inkml:trace contextRef="#ctx0" brushRef="#br1" timeOffset="54480.1605">14037 15158 0,'0'0'16,"0"-23"-16,-24 23 15,0 0-15,-24 0 16,-23 0 0,-1 23-1,0 49 1,25-48-1,47 0-15,24 0 16,-24 0-16,95-24 31,24 0-15,-47 23 0,-48 25-1,-24 24 1,-48-1-1,-47-47 1,47-48 0,24 1-16</inkml:trace>
  <inkml:trace contextRef="#ctx0" brushRef="#br1" timeOffset="54734.4504">14347 15087 0,'-24'0'16,"48"0"-16,-72 24 0,48 0 0,-24-24 16,24 23-16,-47 49 15,23-24-15,0 23 16,24 73 15,24-97-15,0-47-16,47 24 15,-47-48-15,0 1 16,24-25 0,-48 24-16</inkml:trace>
  <inkml:trace contextRef="#ctx0" brushRef="#br1" timeOffset="54881.2899">14252 15206 0,'0'-24'15,"23"0"-15,1 1 16,72-25 15,-48 24-15,-25 24-16</inkml:trace>
  <inkml:trace contextRef="#ctx0" brushRef="#br1" timeOffset="55065.4861">14204 15278 0,'0'24'16,"0"-48"-16,-24 72 15,48-48-15,0 0 0,0 0 16,-1 0 0,1 0-1,48-24 1,-48 24-1</inkml:trace>
  <inkml:trace contextRef="#ctx0" brushRef="#br1" timeOffset="56851.4957">11459 8068 0,'0'-23'16,"0"-1"-1,23 24 17,-23-24-17,-23 0 1,-1 0-1,-24 24 1,-24 48 0,-23 47-1,47 25 1,96-25 0,23-47-1,1-24 1,24-24-1,-73-24-15,25 24 32,-48-24-32,48-24 15</inkml:trace>
  <inkml:trace contextRef="#ctx0" brushRef="#br1" timeOffset="57154.8494">11841 7949 0,'-48'-24'16,"24"24"-16,24 24 16,-24 24-1,24 23 1,-24 25 0,0 23-1,24-47 16,48-48-15,0-48 0,0 24-1,-48-24-15,71 0 16,-47 24-16,0-24 16,24 0-16</inkml:trace>
  <inkml:trace contextRef="#ctx0" brushRef="#br1" timeOffset="57401.8863">12222 7877 0,'-23'0'16,"46"0"-16,-46-23 0,-1 46 15,0-23-15,24 24 16,0 48-1,0-48-15,0 47 16,0-47-16,0 24 0,0 0 16,0 71-1,0-71 1,24-48 0</inkml:trace>
  <inkml:trace contextRef="#ctx0" brushRef="#br1" timeOffset="57920.4877">12366 8283 0,'-24'24'16,"24"0"-16,-24-24 16,48 0 15,-24-24-16,24-47 1,0-25 0,-24 72-16,23-24 15,25-71 1,-48 71 0,0 120-1,0 47 1,0 1-1,48-25 1,-24-47 0,24-72-1,23-119 17,-23 23-17,-24 49 1,0 23-1,0 72 1,-24 48 0,0 71-1,0-72 1,0-47-16,0 24 16,23-48-16,1 0 15,-24-24-15</inkml:trace>
  <inkml:trace contextRef="#ctx0" brushRef="#br1" timeOffset="58540.0209">13106 7901 0,'-24'48'15,"0"-48"-15,24 48 16,-24-24-16,0 143 15,24-143-15,0 23 16,0-23-16,0 24 16,0-72-1,0 0 1,0 0-16,0 1 16,0-1-16,0 0 0,0-24 0,0 24 0,24 0 15,-24 0-15,24 1 0,-24-1 0,24 0 16,-24 0-16,24 0 0,0 24 15,-24-24-15,23 24 0,1-24 0,0 24 16,0 0-16,0 0 0,0 0 16,0 0-16,-24 24 31,0 0-31,0 0 16,-24-24-16,24 24 0,-24 0 15,0-24-15,24 24 0,-24-1 0,0 1 16,0-24-16,1 24 0,-1-24 15,24 24-15,-24-24 0,48-24 32,0 24-32,-1 0 15,1 0-15,0 0 16,0 0 0,0 24-16,0-24 0,-24 24 0,24-24 15,0 24-15,-24 0 0,23 0 16,-23-1-16,0 1 0,0 0 15,-23 0-15,23 0 0,-24 0 16,24 0-16,-24-24 0,0 24 0,0-24 16,0 23-16,0-23 0,0 0 15,1 0-15,-1 0 0,0 0 0,0 0 16,0 0-16,0 0 0,24-23 16,-47 23-16,23-24 0,24 0 15,0 0-15,24 0 0,-24 0 16</inkml:trace>
  <inkml:trace contextRef="#ctx0" brushRef="#br1" timeOffset="58820.9702">13512 7901 0,'-24'0'15,"48"0"-15,-72 24 16,48 0-16,-24 0 15,0 48 1,24 47 0,0 0-1,48-47 17,0-48-17,-1-48 1,25-48-1,-72 48-15</inkml:trace>
  <inkml:trace contextRef="#ctx0" brushRef="#br1" timeOffset="58989.7842">13488 7973 0,'-48'0'15,"24"0"-15,48 0 16,0 0-1,71-48 17,1 0-17,-48 25-15</inkml:trace>
  <inkml:trace contextRef="#ctx0" brushRef="#br1" timeOffset="59658.855">13416 8140 0,'-48'72'16,"48"-48"-16,0-1 15,72-23 1,47-23 0,48-73-1,-119 48 1,24-23-1,-24 47 1,-48 0 0,-24 48-1,0 95 17,-24 24-17,48-47 1,-24-24-1,0-25 1,24-71 0,0 1-1,24-49 1,-24 24-16,24 0 16,-24 1-16,24-25 15,71-47 1,1 23-1,-1 72 1,-47 24 0,-48 72-1,-48-24 1,-71 47 0,95-71-16,-47 48 15,47-48-15,0 23 16,48 1-1,71 0 1,48 0 0,-119-48-1,24 23-15,24-23 16,-49 24 0,-46-24-16</inkml:trace>
  <inkml:trace contextRef="#ctx0" brushRef="#br1" timeOffset="90363.0391">4082 8928 0,'24'0'16,"-24"24"-1</inkml:trace>
  <inkml:trace contextRef="#ctx0" brushRef="#br1" timeOffset="92452.5619">4130 8904 0,'24'-24'47,"0"24"-16,23 24-15,-47 0 15,0 0-31,24-24 16,-24 24-16,24-1 15,0 1-15,0 0 16,-24 0-16,24 0 0,0-24 0,-1 24 15,-23 0-15,24 0 0,0-24 0,-24 23 16,24 1-16,0 0 0,0 0 16,-24 0-16,24 0 0,0 0 0,-24 0 0,23-1 0,1 1 15,0 0-15,-24 0 0,24 0 16,0 0-16,0 0 0,-24 0 0,24-1 16,23-23-16,-47 24 0,24 0 15,0 0-15,0 0 0,0 0 16,0 0-16,0 0 31,-1-1-31,1 1 0,0 0 16,-24 0-16,24-24 0,-24 24 15,24-24-15,-24 24 0,24-24 16,0 24-16,0-1 0,-1 1 16,1 0-16,0-24 15,-24 24-15,24 0 0,0 0 16,0-24-16,-24 48 0,24-48 0,23 0 15,-47 23-15,0 1 16,24 0-16,0-24 16,-24 24-16,24-24 0,-24 24 15,24-24-15,0 24 0,0-24 16,-24 24-16,24-24 0,-24 24 16,23-24-1,1 23-15,-24 1 0,24-24 0,0 24 16,-24 0-16,24-24 0,-24 24 0,24-24 15,0 24-15,-24 0 0,24-24 16,-24 24-16,23-24 0,1 23 0,0 1 16,-24 0-16,24-24 0,0 24 15,0 0-15,23 0 16,-47 0-16,24 0 0,0-1 16,0 1-16,-24 0 15,24-24-15,-24 24 0,24-24 0,0 24 16,0 0-16,-24 0 15,23-24-15,-23 24 0,24-24 0,-24 23 16,24-23-16,-24 24 0,24-24 0,0 24 16,-24 0-16,24-24 0,0 24 0,-24 0 0,24-24 15,-24 24-15,23-1 0,1 1 16,-24 0-16,24-24 0,0 24 0,-24 0 16,24 0-16,0 0 15,-24 0-15,48-1 0,-48 1 16,23 0-16,-23 0 0,24 0 0,0-24 15,-24 24 1,24 0-16,-24 0 0,24-24 0,0 23 16,-24 1-16,24-24 0,-24 24 0,24 0 15,-1 0-15,1 0 0,-24 0 16,24 0-16,0-1 0,0 1 16,0 0-16,-24 0 0,24 0 15,-1 0-15,-23 0 0,24 0 0,-24-1 16,24 1-16,0-24 0,-24 24 0,24 0 0,-24 0 15,24 0-15,24-24 0,-48 24 0,0-1 16,23 1-16,-23 0 16,24-24-16,-24 24 0,24 0 0,-24 0 15,24-24-15,-24 24 0,24 0 0,0-1 16,-24 1-16,24-24 0,-24 24 16,24 0-1,-1 0-15,-23 0 0,24-24 16,-24 24-16,24 0 0,-24-1 15,24 1-15,0 0 16,-24 0-16,24 0 16,-24 0-16,24-24 0,-24 24 15,24 0-15,-1-1 0,-23 1 16,24 0-16,-24 0 0,24-24 0,-24 24 16,24 0-16,0 0 0,24 0 15,-48-1-15,0 1 16,24-24-16,-24 24 0,23 0 0,1 0 15,-24 0-15,24-24 0,-24 24 16,24 0-16,0-1 0,-24 1 16,24-24-16,-24 24 0,24 0 0,-24 0 0,24-24 15,-24 24-15,23 0 0,1-1 0,0 1 16,0 0 0,-24 0-16,24 0 0,0 0 15,0 0-15,-24 0 16,23-24-16,1 47 0,0-47 31,0 24-31,-24 0 0,24-24 0,-24 24 16,48-24-16,-48 24 0,0 0 0,24-24 15,-1 24-15,-23-1 0,24-23 16,-24 24-16,24 0 0,0-24 0,-24 24 16,24 0-16,0 0 0,0-24 0,-24 24 15,24 0-15,-1-1 0,1-23 0,-24 24 16,24 0-16,0 0 0,0 0 0,0 0 15,0 0-15,0-24 0,-24 24 0,23-1 16,1 1 0,0 0-1,-24 0-15,24-24 0,-24 24 0,48-24 0,-48 24 0,0 0 16,24-24-16,-24 24 0,24-1 0,-24 1 16,23-24-16,-23 24 15,24 0-15,0 0 0,0 0 16,0 0-16,-24-1 15,24-23-15,-24 24 0,24 0 16,-24 0-16,24-24 0,-24 24 16,23 0-16,1 0 15,-24 0 1,24-24-16,-24 23 0,24-23 16,-24 24-1,24-24 1,0 0 31,0 24-32,-1-24 17,-23 24-17,24-24 1,-24 24 15,24 0-15,-24 0 15,24-24-31,-24 24 16,48-24-1,-48 23 1</inkml:trace>
  <inkml:trace contextRef="#ctx0" brushRef="#br1" timeOffset="95408.0065">7902 14538 0,'0'24'47,"-24"-24"-31,24 24-1,-24-24 1,0 0 15,0 0-15,24 23 31,-24-23-47,0 0 46,48 0-30,0 0 31,0 0-16,0 0-31,0 0 16,0 0-1,-1 0 1,1 0-16,0 0 16,0 0-16,0 0 15,24 0 1,-48 24 15,24-24-15,-1 0-1,1 0 1,0 0 15,0 0-15,0 0 0,0 0-1,0 0 1,0 0 15,-24-24-31,23 24 16,1 0-16,0 0 15,0 0-15,0 0 16,-24 24 0,24-24-1,0 0 16,0 0-15,-1 0 0,1 0-1,0 0 1,0 0-16,24 0 16,-48-24-16,24 24 15,0 0 1,-24-23-16,23 23 15,1 0 17,0 0-17,0 0 1,0 0 0,0 0-16,0 0 15,0 0 1,-1 0-1,1 0 1,0 0 15,0 0-31,0 0 16,0-24 0,0 24-1,-1 0-15,1 0 16,0 0-16,0 0 15,24 0 1</inkml:trace>
  <inkml:trace contextRef="#ctx0" brushRef="#br1" timeOffset="103609.0971">3461 8403 0,'0'0'0,"0"-24"63,24 24-63,-48 0 62</inkml:trace>
  <inkml:trace contextRef="#ctx0" brushRef="#br1" timeOffset="104094.8189">3581 8355 0,'-24'0'63,"24"24"-48</inkml:trace>
  <inkml:trace contextRef="#ctx0" brushRef="#br1" timeOffset="105440.101">3509 8474 0,'0'24'156,"24"-24"-93,-24 24-17,24-24 17,-24-24-16,24 24-47,-24-24 47,24 24-32,-1 0 63,-23-24-31,48 24 16,-48-23-32</inkml:trace>
  <inkml:trace contextRef="#ctx0" brushRef="#br0" timeOffset="143357.3274">6517 8808 0,'0'-23'0,"0"-1"141,0 48-47,24-1-79,-24 1-15,24 0 16,-24 0-16,0 0 16,0 0-16,0 0 0,0 0 15,0-1-15,0 1 0,0 0 16,0 0-16,0 0 0,0 0 16,0 0-16,0 0 0,0-1 0,0 1 0,0 0 15,-24 0-15,24 0 0,0 0 0,0 0 16,0 0-16,0-1 0,0 1 0,-24 0 15,24 0-15,0 0 0,0 0 16,0 0-16,0 0 0,-24-1 16,24 1-16,0 0 0,0 0 31,0 0-31,-24 0 0,24 0 16,0 0-16,-24-1 0,24 1 15,0 0-15,0 0 0,-23 0 0,23 0 16,0 0-16,0-1 0,-48 1 15,48 0-15,0 0 16,-24 0-16,24 0 0,-24 24 16,24-25-16,-24-23 0,24 24 15,0 0-15,-24-24 0,24 24 0,-24 0 16,24 0-16,-23 0 16,-1 0-16,0-1 15,24 1-15,-24 0 16,0-24-16,24 24 0,-24-24 0,24 24 15,-24 0 1,0 0-16,1 0 16,-1-24-16,24 23 0,-24-23 15,24 24-15,-24-24 16,24 24-16,-24-24 16,24-24 30,24 0-46,0 1 16,-24-1 0,24 24-16,-24-24 0,24 24 0,-24-24 15</inkml:trace>
  <inkml:trace contextRef="#ctx0" brushRef="#br0" timeOffset="143858.1859">6111 10145 0,'0'-24'16,"0"48"-16,0-71 16,0 70 124,-24-23-124,24 24-16,0 0 0,0 0 16,0 0-16,-24 0 0,24 0 15,0 0-15,-23-1 0,23 1 16,0 0-16,-24 0 0,24 0 0,-24 0 15,24 0 1,0 0-16,-24-1 0,24 1 0,-24-24 16,24 24-16,24-24 31,0 0-15,0-24-16,0 24 0,-1 0 15,25 0-15,-24 0 0,0 0 0,24-24 16,-24 24-16,-1 0 0,25 0 0,-24 0 0,0 0 15,0 0-15,24 0 0,-25 0 16,1 0 0,0 0-1</inkml:trace>
  <inkml:trace contextRef="#ctx0" brushRef="#br0" timeOffset="145862.9162">5323 8761 0,'0'0'0,"0"-24"16,24 24 0,-24 24 15,-24-24-16,-23 24 1,23-24 0,0 0-16,0 0 0,0 0 0,24 23 15,-24-23-15,0 0 0,1 0 0,-1 0 16,0 24-16,0-24 0,0 0 16,0 0-1,0 0-15,0 24 0,24 0 94,0 0-78,24-24-16,-24 24 0,0 0 15,0 0-15,0-1 16,0 1-16,0 0 0,0 0 15,-24-24-15,24 24 0,0 0 0,0 0 16,0 0-16,0-1 16,24-23 46,-24-23-62,24-1 0,0 0 16,0 24-16,0-24 15,0 0-15,0 24 0,-1 0 16,1-24-16,0 24 0,0 0 0,0 0 0,0 0 0,0 0 16,23 24-16,-47 0 15,0 0-15,0 0 0,0 0 16,0-1-16,0 1 0,0 0 0,0 0 16,-47 0-16,47 0 0,-24 0 0,24 0 15,-24-24-15,0 23 0,0 1 16,24 0-16,-24-24 0,0 0 0,1 0 0,-1 24 0,0-24 15,0-24-15,0 24 0,0 0 16,24-24-16,-24 0 16,24 1-16,24-1 15</inkml:trace>
  <inkml:trace contextRef="#ctx0" brushRef="#br0" timeOffset="146436.0896">5538 8976 0,'0'0'0,"-47"0"15,-1-24 1,24 24-1,48 0 1,24-48 0,47 0 15,-23 24-15,-25 48-1,-23 48 1,0 23-1,-48 25 1,-47 71 0,23-96-1,-24-47 1,1-24 0,47-24-1,0-48 1,72 0 15,23 24-15,25 1-1,-25 46 1,1 1 0,-24 0-1,-1-48 1</inkml:trace>
  <inkml:trace contextRef="#ctx0" brushRef="#br0" timeOffset="146820.6538">5944 8785 0,'-24'0'0,"24"-24"31,0 48-31,-24-1 32,24 1-32,0 0 0,0 0 15,0 0-15,0 0 16,24 0-16,-24 0 0,24-24 15,0 23-15,0-23 16,0 0-16,0 0 0,-1-23 0,1 23 16,-24-24-16,24 0 0,0 0 15,-24 0-15,0 0 0,0 0 16,0 0-16,-24 1 0,24-1 16,0 0-16,-24 0 0,0 0 15,1 24-15,-1 0 31,0 24-31,0-24 0,24 24 0,-24-24 0,0 24 16,0 0-16</inkml:trace>
  <inkml:trace contextRef="#ctx0" brushRef="#br1" timeOffset="150236.3208">3724 14180 0,'0'0'16,"24"0"31,0 0-47,0 0 31,-1 0-31,1 0 0,0-24 16,0 24-16,0 0 0,0-24 15,0 24-15,0-24 0,-1 24 16,1 0-16,0-24 0,0 24 16,0 0-16,0 0 15,0 0-15,0 0 16,23 0-1,-94 0 64,47 24-1,0 0-47,0 0-31,0 0 0,0 0 16,0-1-16,0 1 0,0 0 15,0 24-15,0-24 0,0 0 0,0 23 16,47-23-16,-47 0 0,0 0 0,0 0 15,0 0-15,0 0 0,0 0 16,24-24-16,-24 23 16</inkml:trace>
  <inkml:trace contextRef="#ctx0" brushRef="#br2" timeOffset="178723.7373">7591 13822 0,'-24'0'141,"1"0"-79,-1 0-46,-24 0 0,24 0-1,0 0-15,0 0 16,24 24-16,-24-24 16,1 0-16,-1 0 15,0 0 1,24 23 124,24-23-140,-24 24 16,0 0 0,0 0-16,0 0 0,-24-24 15,24 24-15,0 0 0,0 0 0,0-1 0,0 1 32,-24-24-32,24 24 0,0 0 15,24-24 48,-24-24-63,24 24 15,0-24-15,-1 24 16,1-24-16,0 24 16,0 0-16,0 0 0,24 0 15,-24 0-15,-1 0 0,1 24 0,0-24 0,0 24 31,0 0-31,0 0 0,-24 0 16,0 0-16,0-1 0,0 1 16,0 0-16,-24-24 15,24 24-15,-24-24 0,24 24 16,-24-24-16,0 0 0,0 24 16,1-24-16,-1 0 0,-24 0 15,24 24-15,0-24 16,0 0-16,0 0 15,1 0-15,-1 24 0,0-24 16,0 0-16,24-24 16,0 0-1,24 0-15,-24 0 0,24 24 0</inkml:trace>
  <inkml:trace contextRef="#ctx0" brushRef="#br2" timeOffset="179424.7187">7782 13917 0,'0'24'15,"-24"-24"-15,1 0 16,23-24-16,0 0 31,23 24-31,-23-24 0,24 24 16,-24-23-16,24-1 0,0 0 15,0 24-15,-24-24 0,24 24 0,0-24 16,-1 24-16,1 0 16,0 24-16,0 0 15,-24 0-15,0 0 16,24-1-16,-24 1 0,0 0 0,0 0 16,0 0-16,0 0 0,0 24 0,-24-25 15,24 1 1,0 0-16,-24 0 0,24 0 0,-24 0 15,24 23-15,-24-23 0,1 0 0,23 0 16,-24 0-16,0 0 0,0 0 0,0 0 16,0-24-16,24 23 15,-24-23-15,1 0 0,-1 0 16,0 0 0,0-23-16,24-1 15,24 24-15,-24-24 0,0 0 0,24 0 16,0 0-1,-1 24-15,1 0 0,0 0 16,0 0-16,0 0 0,0 0 16,0 0-16,-1 24 0,1-24 15,0 24-15,0-24 0,-24 24 0,24-24 16,-24-24 15,0 0-31</inkml:trace>
  <inkml:trace contextRef="#ctx0" brushRef="#br2" timeOffset="180025.0045">8140 13655 0,'-24'23'31,"1"1"-15,23 0-1,0 0 1,0 0-1,0 0-15,0 0 16,23-24-16,1 24 16,0-24-16,0 0 0,0 0 15,0 0-15,-24-24 0,24 24 0,0 0 16,-1-24 0,-23 0-1,0 0-15,-23 0 16,-1 0-1,24 0-15,-24 24 32,0 0-32,24-23 0,-24 23 0,0 0 0,0 0 15,24 23 1,-24-23-16,1 24 16,23 0-16</inkml:trace>
  <inkml:trace contextRef="#ctx0" brushRef="#br2" timeOffset="190538.4189">4560 8689 0,'-24'0'15,"24"24"-15,24-24 141,-24-24-125,-24 24 31,24 24-32,0 0 16,0 0-15,0 0 0,0-1-16,0 1 0,0 0 15,0 0-15,0 0 0,0 0 0,0 24 0,0-25 0,0 1 16,0 24-16,0-24 0,0 0 16,0 24-16,0-25 0,0 25 0,0-24 15,0 0-15,0 0 0,0 24 0,0-25 16,0 1-16,0 0 0,0 0 0,0 0 15,0 0-15,0 0 0,0 0 32,0-1-32,-24-23 47,24-23-47,0-1 15,-24 24-15</inkml:trace>
  <inkml:trace contextRef="#ctx0" brushRef="#br2" timeOffset="191939.5247">3796 9572 0,'-24'0'16,"0"0"-16,0 0 78,0 0-47,24 24-15,0 0 15,24-24-31,0 0 16,0 0-1,0 0-15,-1 0 16,1 0-16,0 0 0,0 0 0,24 0 15,0 0-15,-25-24 0,25 24 0,0 0 0,0-24 16,-24 24-16,23-23 0,1 23 0,-24 0 16,0 0-16,0-24 0,0 24 0,-1 0 15,1 0-15,0 0 16,0 0 0,-48 0 77,0 0-77,0 0 0,1 0-16,-1 0 0,0 0 15,0 0-15,0 0 0,0 0 16,0 24-16,-23-24 0,-1 0 15,24 23-15,0-23 0,0 0 16,0 0-16,-23 0 0,23 24 0,0-24 16,0 0-16,0 0 0,0 0 15,0 24-15,0-24 0,1 0 16,-1 0-16,0 0 16,0 0-1,48 24 1,0-24 31,0 0-47,-1 0 0,1 0 15,0 0-15,0 0 0,24 0 16,-24 0-16,0 0 0,23 0 0,1 0 16,-24-24-16,24 24 0,23 0 0,-47 0 15,0-24-15,24 24 0,-24 0 16,0 0-16,-1 0 0,1 0 15,0 0-15,-24-24 32,-24 24-1,0 0-15,24 24-16,-23-24 0,-1 0 15,0 0 1,0 0-16,0 24 0,0-24 0,0 0 15,-23 0-15,23 0 0,0 0 0,0 24 16,0-24-16,-24 0 0,24 0 0,1 0 16,-1 0-16,0 0 0,0 0 15,0 0-15,0 0 0,0 0 0,0 0 16,1 0-16,46 0 47,1 0-47,0 0 15,0 24-15,0-24 0,0 0 0,0 0 16,0 0-16,23 0 0,-23 0 0,24 0 16,-24 0-16,24 0 0,-1 0 15,-23-24-15,0 24 0,24 0 0,-24 0 0,0 0 0,-1-24 16,25 24-16,-24-24 16,0 24-16,0 0 0,0-24 15,-24 1-15,24 23 16,-24-24-16,-24 24 15</inkml:trace>
  <inkml:trace contextRef="#ctx0" brushRef="#br2" timeOffset="194262.9375">4679 8761 0,'-24'0'0,"0"0"0,0 0 16,24 24 109,0-1-125,0 1 15,0 0-15,0 0 0,0 0 16,0 0-16,0 0 0,0 23 0,0-23 16,0 0-16,0 24 0,0-24 0,0 24 15,-24-25-15,24 25 0,0-24 16,0 24-16,0-24 0,0 23 0,0-23 15,-23 0-15,23 24 0,0-24 0,0 0 0,0 0 16,0-1-16,0 1 0,0 0 16,-24-24-16,24-24 47,0 0-32,0 1-15,0-1 16,0 0-16,0 0 0,0 0 0,0-24 15,0 24-15,0-23 0,0-1 0,0 24 16,24-24-16,-24 1 0,0-1 0,0 24 0,0-24 0,0 0 0,0 25 16,0-1-16,0-24 0,23 24 15,-23 0-15,0 0 0,0 0 32,0 1-32,0-1 0,0 0 15,0 48 63,0 0-46,0-1-17,0 1 1,24-24-16,-24-24 62,0 1-62,0-1 16,0 0-16,0 0 16,0 0-1,0 0-15,-24 24 0,48 0 78,-24 24-78,0 0 16,0 0-16,0 0 16,0 0-16,0-1 15,0 1-15,0 0 16,0 0-16,0 24 0,0-24 0,0 23 15,0-23-15,0 24 0,-24-24 16,24 24-16,0-24 0,0 23 0,-23-23 16,23 24-16,0-24 0,0 0 0,0 23 15,0-23-15,0 0 0,0 0 0,0 0 16,0 0-16,0 0 0,0 0 16,0-1-16,0-46 46,0-1-46,0 0 16,0 0-16,0 0 16,0 0-16,0 0 0,0 0 0,-24-23 15,24 23-15,0 0 0,0-24 0,0 24 0,0-23 16,0 23 0,0-24-16,0 0 0,0 24 0,0-23 15,0 23-15,0-24 0,0 24 0,0 0 16,0 0-16,0 0 0,0 1 0,0-1 15,0 0-15,0 0 16,0 0 0,0 0-1,0 0 110,0 1-109,0-1 0,0 0 15,0 48-16,0 0 1,0-1-16,0 1 0,24 0 0,-24 0 16,0 0-16,0 0 0,0 0 15,0-1-15,0 25 0,0-24 0,0 24 16,0-24-16,0 23 0,0-23 0,0 24 16,0-24-16,0 24 0,0-1 0,0-23 0,0 0 15,0 24-15,0-24 0,0 0 0,0 0 16,0-1-16,0 1 0,0 0 0,0 0 15,-24-24-15,24 24 0,0 0 16,0 0-16,0 0 16,0-1-1,0 1 48,-24-24 46,24 24-93,24-24 15,-48 0 16,0 0 0,0 0-47,0 0 15,0 0-15,0 0 16,1 0 0,-1 0-16,0 0 15,0 0-15,0 0 16,0 0-16,0 0 0,-23 0 16</inkml:trace>
  <inkml:trace contextRef="#ctx0" brushRef="#br2" timeOffset="225184.0158">7758 13368 0,'-23'0'0,"23"-24"31,-24 24 0,0 0-15,24-24-16,-24 24 0,0 0 16,0 0-16,24 24 15,-24-24-15,0 0 0,1 0 16,-1 0-16,-24 24 16,24-24-16,0 0 15,0 24-15,0-24 0,1 0 0,-1 0 31,0 0-31,24 24 0,-24-24 0,0 0 0,0 24 16,0-24-16,0 24 16,1-24-16,23 23 15,-24-23-15,0 24 0,0-24 16,24 24-16,-24-24 16,24 24-16,-24-24 0,0 24 15,0 0-15,1-24 0,23 24 0,0 0 16,-48-1-16,24 1 15,0 0-15,24 0 0,-24 0 16,24 0-16,0 0 16,-24 0-16,24-1 15,0 1-15,0 0 0,0 0 32,24-24-32,-24 24 0,0 0 0,0 0 0,0 0 15,24-1-15,-24 1 0,0 0 16,24-24-16,-24 24 0,0 0 0,24 0 15,-24 0 1,48-1-16,-48 1 0,0 0 16,23-24-16,-23 24 0,24 0 15,-24 0-15,24-24 0,-24 24 16,24 0-16,0-1 16,0 1-1,0-24-15,-24 24 16,24-24-16,-1 24 0,1 0 15,0-24 17,-24 24-32,24-24 0,0 0 0,0 24 15,0-24-15,0 0 0,-24 24 16,23-24-16,1 0 0,0 0 16,0 0-16,0 23 0,24-23 15,-24 0-15,-1 0 0,1 0 16,0 0-16,0 0 0,0 0 15,0 0-15,0 0 0,0 0 0,-1 0 0,1 0 16,0 0-16,0 0 0,0 0 0,0 0 16,0 0-16,-1-23 0,1 23 15,0 0-15,0 0 0,0 0 0,24 0 32,-48-24-32,24 24 0,-1 0 15,1 0-15,0 0 0,0-24 0,0 24 16,0 0-16,0 0 0,0-24 15,-1 24-15,1 0 16,0-24-16,0 24 16,0-24-16,0 24 15,0-24-15,0 24 32,-24-24-32,23 24 0,-23-23 0,24-1 15,-24 0-15,24 0 16,-24 0-16,0 0 15,24 0-15,-24 0 0,0 1 16,0-1-16,48 0 0,-48 0 16,0 0-16,0 0 15,0 0-15,0 1 0,0-1 16,0 0-16,0 0 16,0 0-16,0 0 0,0 0 15,0 0-15,-48 1 16,48-1-16,0 0 0,0 0 15,0 0-15,-24 0 32,24 0-32,0 0 0,0 1 15,-24-1-15,24 0 0,-24 24 16,24-24-16,-23 24 0,23-24 16,-24 24-16,0-24 0,0 24 15,0 0-15,24-24 0,-24 24 0,0-24 16,0 24-16,1-23 15,-1 23-15,0-24 0,0 24 16,24-24-16,-24 24 0,0-24 0,0 24 16,0 0-16,1 0 0,-1 0 15,-24 0-15,24 0 16,0 0-16,0 0 0,-23 0 0,23 24 16,0-24-16,0 0 0,-24 0 15,1 0 1,23 24-16,-24-24 0,0 0 0,0 24 15,1-24-15</inkml:trace>
  <inkml:trace contextRef="#ctx0" brushRef="#br2" timeOffset="243893.6285">3987 12174 0,'0'0'0,"0"24"15,23-24-15,1 24 16,0-24-16,-24 24 16,24-24-16,0 0 15,0 24-15,0-24 0,0 24 16,23-24 0</inkml:trace>
  <inkml:trace contextRef="#ctx0" brushRef="#br2" timeOffset="244162.2239">4631 12461 0,'0'24'16,"0"-48"-16,24 48 15,-24 0 1,72 0 0,-25-1-1,1 1 1,48 24 15,-73-48-31</inkml:trace>
  <inkml:trace contextRef="#ctx0" brushRef="#br2" timeOffset="244462.3843">5610 12938 0,'0'0'15,"0"24"1,24-24-16,0 0 16,0 0-1,47 24 1,48 24 15,-95-48-31</inkml:trace>
  <inkml:trace contextRef="#ctx0" brushRef="#br2" timeOffset="244626.5963">6207 13201 0,'24'24'16,"-48"-48"-16,71 48 15,-23-24-15,0 24 16,0 0 0,0-24-16,48 47 15,-49-47-15</inkml:trace>
  <inkml:trace contextRef="#ctx0" brushRef="#br2" timeOffset="244826.9848">6708 13416 0,'0'0'16,"0"24"-1,24 0 1,0-1 0,23 1-1,25 0 1,-48 0-1,0-24-15,24 0 16</inkml:trace>
  <inkml:trace contextRef="#ctx0" brushRef="#br2" timeOffset="246035.0141">3939 12174 0,'-24'0'0,"24"24"141,-24-24-141,24 24 0,0 0 15,0 0-15,-24 0 0,24 0 0,0 0 16,0-1-16,0 1 0,0 0 0,0 0 16,0 0-16,24-24 15,-24 24-15,0-48 16,24 24-1,-24-24-15,0 0 16,-24 0 0,24 0-16,0 1 0,0-1 0,0 0 15,-24 0-15,24 0 0,0 0 0,-24-24 16,24 25-16,0-1 0,-24 0 0,24 0 16,0 0-16,0 0 0,-23 24 15,23-24-15,23 24 31,1 0-31,-24 24 0,24-24 0,0 0 0,24 24 16,-24-24-16,0 0 0,23 0 0,-23 0 16,24 0-16,0 0 0,23 0 0,-23 0 15,-24-24-15,0 24 16,0 0-16,-24-24 0,24 24 0,-24-24 16,-24 24-16,24-23 0,-24-1 15</inkml:trace>
  <inkml:trace contextRef="#ctx0" brushRef="#br2" timeOffset="247101.255">2053 12127 0,'-24'0'31,"24"24"32,0-1-63,0 1 15,-48 0-15,48 24 16,-24-24-16,24 0 0,-23 23 0,23 1 16,-24-24-16,24 24 0,0-24 0,0 0 15,0 23-15,0-23 0,0 0 0,24-24 16,-24 24-16,23 0 0,1-24 0,24 24 15,-24-24-15,0 0 0,0-24 16,0 24-16,-1 0 0,-23-24 0,24 0 16,0 24-16,0-24 0,-24 0 15,24 0-15,-24 1 0,24-25 0,-24 24 16,0 0-16,0 0 0,0-24 0,0 25 16,0-1-16,0-24 0,-24 24 15,24 0 1,-24-24-16,24 25 0,-24-1 0,0 0 0,0 0 15,1 24-15,-1-24 0,0 24 16,-24 0-16,0 0 0,24 0 16,24 24-16,-23-24 0,23 24 15,23-24-15</inkml:trace>
  <inkml:trace contextRef="#ctx0" brushRef="#br2" timeOffset="248613.8903">2387 12437 0,'0'24'78,"0"0"-62,24 0-16,-24 0 0,0 23 0,0-23 15,0 0-15,0 24 0,0-24 16,24 0-16,-24 23 0,0-23 0,0 0 15,0 0-15,0 0 0,0 0 0,0 0 16,0-1-16,0 1 0,0-48 47,0 1-47,0-1 16,0 0-16,0 0 0,-24 0 0,24 0 15,0-24-15,0 25 0,-24-1 16,24-24-16,0 24 0,0-24 0,0 24 15,0 1-15,0-25 0,0 24 0,0 0 16,0 0-16,0 0 0,24 0 0,-24 1 16,24 23-16,0 0 15,0 0-15,0 0 16,-1 0-16,25 23 0,-24 1 16,-24 0-1,0 0-15,0 0 0,-24 0 16,24 0-16,-48 0 15,48-1-15,-23 1 16,-1-24-16,0 24 0,0-24 0,0 0 16,0 0-16,0 0 0,0 0 15,1 0-15,23-24 16</inkml:trace>
  <inkml:trace contextRef="#ctx0" brushRef="#br2" timeOffset="249183.2973">2697 12413 0,'0'0'16,"-23"24"-1,23 0 1,23 24-1,-23 23 1,24 25 0,0 190 77,-48-333-77,24-1-16,-24 0 0,1-119 31,23 119-31,0 0 0,0 25 0,0-25 16,0 24-16,0 0 0,23-24 0,1 1 31,-24 23-31,24 24 0,0-24 16,48 72 15,-48 23-15,-24-47-16,0 48 15,-24-48-15,0-1 16,-48 1 0,24-24-1,1-24 1,23 24-16</inkml:trace>
  <inkml:trace contextRef="#ctx0" brushRef="#br2" timeOffset="249654.49">3127 12533 0,'-48'0'0,"25"0"47,46 0-16,-23 23-15,0 1 15,48-24-31</inkml:trace>
  <inkml:trace contextRef="#ctx0" brushRef="#br2" timeOffset="253281.0892">6660 16257 0,'-24'0'31,"24"23"32,0 1-48,0 0-15,0 0 0,0 24 16,0 0-16,-23-25 0,23 49 0,0-48 16,-24 24-16,24-1 0,0 1 0,0-24 15,-24 0-15,24 0 0,0 0 0,0 0 0,0-1 16,0-46 0,0-1-1,24 0-15,-24 0 0,0 0 0,24-24 16,-24 24-16,23 1 0,-23-25 15,24 0-15,-24-24 0,24 25 16,-24-1-16,24 0 0,-24 0 0,24 25 0,-24-25 16,24 0-16,-24 24 0,24 0 0,-24 1 15,0-1-15,23 24 16,-23 24 0,0-1-1,0 1-15,24 0 0,-24 24 0,0-24 31,24 23-31,-24 1 0,24 0 0,0 0 0,-24-1 16,24-23-16,-24 24 0,48-24 0,-48 24 16,0-24-16,0-1 0,0 1 0,0 0 15,0 0-15,0 0 16,0-48 15,-48 24-31</inkml:trace>
  <inkml:trace contextRef="#ctx0" brushRef="#br2" timeOffset="253459.0986">6589 16758 0,'0'0'0,"24"0"31,-24-24-31,23 24 0,25-24 16,24-47-1,-1-1 1,-23 48 0</inkml:trace>
  <inkml:trace contextRef="#ctx0" brushRef="#br2" timeOffset="253758.9293">7209 16376 0,'0'-24'16,"0"48"-16,0-72 0,-24 0 16,24 25-16,-23 23 15,-25 71 1,0 49 0,24-1-1,48-24 16,24-71-15,0-24 0,-1-71-1,-23 47-15,0-24 16,-24 0-16,0 24 0</inkml:trace>
  <inkml:trace contextRef="#ctx0" brushRef="#br2" timeOffset="254011.8653">7233 15970 0,'-24'0'16,"48"0"-16,-48-24 16,0 48-16,24 0 31,24 0-15,-24 0-16,24 0 15,-24 0-15,0-1 0,24 25 0,-24-24 16,24 24-16,-24-1 0,24 1 0,-24-24 15,24 24-15,-24-24 0,24 23 16,-24-23-16,0 24 0,0-24 16,0 0-16,0 0 0,0 0 15,0-48 1,0 0 0</inkml:trace>
  <inkml:trace contextRef="#ctx0" brushRef="#br2" timeOffset="254328.0105">7520 16280 0,'0'-23'16,"0"-1"-16,24 24 31,-24 24-16,23 23 1,1 73 0,-24 47-1,24-24 1,-24-47 0,-24 23-1,-47-47 1,-25-49-1,96-46-15</inkml:trace>
  <inkml:trace contextRef="#ctx0" brushRef="#br2" timeOffset="254543.4682">7544 15946 0,'-24'0'0,"48"0"0,-48-24 15,48 24 17,-1 0-17,-23-23-15,24 23 0</inkml:trace>
  <inkml:trace contextRef="#ctx0" brushRef="#br2" timeOffset="258698.7478">14419 9358 0,'0'0'0,"-24"0"0,24-24 16,0 0 0,0 0-1,24 24 1,0 0-16,-24 24 16,0 0-16,0 0 15,0-1-15,-24 25 0,24-24 16,-24 24-16,24 23 0,-24-23 0,24 0 15,-24 24-15,24-25 0,-24 25 0,24-24 16,0-1-16,-24 1 0,24 0 0,0 0 31,0-25-31,0 1 0,24 0 0,-24 0 0,0 0 16,24-24-16,-24 24 0,24-24 16,0 0-16,0 0 0,0-24 15,-1 24-15,1-24 16,0 24-16,0-24 0,0 0 0,0 0 15,0 24-15,23-23 0</inkml:trace>
  <inkml:trace contextRef="#ctx0" brushRef="#br2" timeOffset="258937.8646">14132 9835 0,'0'0'16,"0"-24"-1,24 24 1,72-24 0,-1 0-1,1 1 1,-49 23-16</inkml:trace>
  <inkml:trace contextRef="#ctx0" brushRef="#br2" timeOffset="259486.2606">14920 9787 0,'0'0'15,"0"24"1,0-48 0,0 0-1,0-23 1,-24-1 0,0 0-1,-23 48 1,23 24-16,-24 48 15,24-48-15,-24 95 16,48 48 15,24-95-15,0-72-16,0 23 16,0 1-16,0-48 15,47 1 1,-47-25-1,48-119 1,-48 95 0,0 1-1,-24 94 1,-24 1 0,0 119-1,24-95-15,0 24 16,0-24-16,0-25 15,24 1 1,-24 0 0,24-72-1</inkml:trace>
  <inkml:trace contextRef="#ctx0" brushRef="#br2" timeOffset="259905.5241">15159 9692 0,'0'-48'16,"0"96"-16,0-72 16,0 48-1,0 24 1,0-25-16,0 121 16,0-121-16,0 73 15,-24 23 1,24-71-1,24-72 17,24-47-17,-25-49 1,25 25 0,-24 47-16,24-47 15,-24 71-15,-1 0 0,1 0 16,24 48-1,0 143 1,-24-72 0,-24-71-16,0 96 15,0-97-15,0 1 16,24-24 0,-24-47-1</inkml:trace>
  <inkml:trace contextRef="#ctx0" brushRef="#br2" timeOffset="260655.5313">16352 9262 0,'0'24'0,"0"0"31,-24-24-15,1 0-1,-25 0-15,24 24 16,0-24-16,0 0 0,-23 24 15,23-24-15,-24 0 0,24 0 0,-24 23 16,24-23-16,1 0 16,-1 0-16,0 0 0,0 0 15,0 24-15,0-24 0,0 0 16,0 0-16,48-24 31,0 24-15,-24 24-1,24-24-15,-24 24 16,0 0-16,0 0 16,0 0-16,0 0 0,-24 0 15,24-1-15,0 1 0,0 24 0,-24-24 16,24 0-16,-24 24 16,24-25-16,-23 1 0,23 0 0,0 0 15,0 0-15,0-48 31,23 24-31,-23-24 0,24 24 16,24-24-16,-24 0 0,0 1 0,0-1 16,23 0-16,-23 0 0,0 24 15,0-24-15,0 24 0,24 0 0,-24 0 16,-1 0 0,1 24-16,0-24 0,0 24 15,0 0-15,-24 0 0,48-24 0,-48 23 16,0 1-16,0 0 0,0 0 0,23 0 15,-23 0-15,0 0 0,0-1 16,-23 1-16,23 0 0,0 0 16,-48 0-16,24-24 0,0 24 15,0-24-15,0 0 0,1 0 0,-25 0 0,24 0 16,0 0-16,-24 0 0,24 0 0,-23 0 16,23 0-16,0-24 0,0 24 0,0-24 15</inkml:trace>
  <inkml:trace contextRef="#ctx0" brushRef="#br2" timeOffset="261224.8588">16543 9405 0,'-24'0'16,"1"0"-16,23-24 31,23 24-31,-23-23 0,24-1 0,0 24 0,-24-24 16,24 0-16,0 24 0,0-24 0,0 24 15,0-24-15,-1 24 16,1 0-16,-24 24 0,24-24 0,0 24 16,-24 0-16,0 24 0,0-1 0,0-23 15,0 48-15,0-24 0,0-1 16,-24 1 0,24 24-16,0-25 0,-24-23 0,24 24 0,-24 0 15,1-1-15,23-23 0,-24 0 0,0 0 16,24 0-16,-24 0 0,0 24 15,0-48-15,0 0 0,0 23 16,1-23-16,-1 0 0,0 0 0,0 0 16,0-23-16,0 23 0,0 0 15,24-48-15,-24 24 0,24 0 0,24 24 0,-24-24 16,24 0-16,0 0 16,0 24-16,24 0 0,-24-23 0,-1 23 15,25 0-15,0 0 0,-24 0 0,24 23 16,-25-23-16,25 0 0,-24 0 15,48 0-15,-48 0 0,-1 24 16,1-24 0,0 0-16,-24-24 15,24 24-15</inkml:trace>
  <inkml:trace contextRef="#ctx0" brushRef="#br2" timeOffset="261524.7537">17140 9429 0,'-24'0'0,"48"0"0,-48 24 16,72-24-1,24 0 1,23 0 0,1-24-1,-25 0 17,-47 24-32</inkml:trace>
  <inkml:trace contextRef="#ctx0" brushRef="#br2" timeOffset="261708.1134">17164 9692 0,'-24'24'16,"48"-48"-16,-24 48 16,72-24-1,47-24 1,-24 0-1,-23 0 17</inkml:trace>
  <inkml:trace contextRef="#ctx0" brushRef="#br2" timeOffset="263043.9829">18572 8379 0,'0'-24'16,"0"0"-16,0 48 62,0 0-30,-23 0-32,23 0 0,0-1 0,0 25 15,-24 0-15,24 0 0,0-1 0,-24 1 16,24 0-16,0 23 0,0-23 0,-48 0 16,48 0-16,0-1 0,-24-23 15,24 24-15,0-24 0,0 0 16,0 0-16,0 0 15,24-24-15,-24-24 0,48 24 0,-48-24 16,0 0-16,24 0 16,0 0-16,-1 0 0,-23 0 0,24 1 15,0-1-15,0-24 0,0 24 0,0 0 16,0 0-16,0 0 0,-1 1 16,1-1-16,-24 0 0,24 0 0,0 24 15,-24-24-15,24 24 16,0 0-16,-24 24 0,0 0 15,24 0-15,-24 0 0,0-1 16,0 25-16,0-24 0,0 0 0,0 24 16,0-24-16,0-1 0,0 1 15,0 0-15,0 0 0,0 0 0,0 0 16,24-24-16,-24 24 0,0-48 31,0 0-15,-24 24-16</inkml:trace>
  <inkml:trace contextRef="#ctx0" brushRef="#br2" timeOffset="263561.2308">18191 9453 0,'0'0'16,"-24"-24"-16,0 24 15,24 24-15,-24-24 16,48 0 31,0 0-47,0 0 15,23 0-15,-23 0 0,24 0 16,0 0-16,23-24 0,1 24 16,-1 0-16,1-24 0,24 0 0,-25 24 15,1-23-15,-1-1 0,25 24 0,-48-24 16,23 0-16,1 24 0,-24-24 0,23 24 16,-23 0-16,-24 0 0,0-24 0,0 24 0,-1 0 15,1 0-15,-48 0 16,1 0-1</inkml:trace>
  <inkml:trace contextRef="#ctx0" brushRef="#br2" timeOffset="264212.5702">18501 9883 0,'-48'24'78,"48"-1"-78,-24 25 16,24-24-16,-24 24 0,24 0 15,0-25 1,-23 25-16,23 0 0,0 0 0,0-1 16,0 1-16,0-24 0,0 24 0,0-24 15,0 0-15,0-1 0,0 1 16,0 0-16,0 0 0,0-48 31,0 0-31,0 0 16</inkml:trace>
  <inkml:trace contextRef="#ctx0" brushRef="#br2" timeOffset="264530.4154">18835 9859 0,'-24'-24'15,"48"24"17,-24 24-17,0 0 1,0 23-16,0-23 0,-24 0 0,24 24 15,0 24-15,-24-49 0,24 25 16,-24 0-16,24 0 0,0-24 0,-23 23 16,23 1-16,0-24 0,-24 0 15,24 0-15,0 0 0,0-1 0,0 1 16,0-48 0,24 24-16,-24-23 15</inkml:trace>
  <inkml:trace contextRef="#ctx0" brushRef="#br2" timeOffset="264961.5788">19145 9811 0,'-23'-24'16,"-1"24"-16,0 0 0,0 0 16,24 24-1,-72 72 1,25-1 0,23-47-1,48 0-15,23-48 16,-23 0-16,48 0 15,-48 0-15,95 23 16,-95-23-16,48 48 16,-49 0-1,-23 24 1,-47-1 0,-25 1-1,48-72 1,-71 24-1,71-24-15,0-48 16</inkml:trace>
  <inkml:trace contextRef="#ctx0" brushRef="#br2" timeOffset="265176.8624">19002 9907 0,'-24'0'16,"48"0"-16,-24 0 16,48 0-16,0-24 15,167-24 17,-120 0-17,0 24 1,-71 24-16</inkml:trace>
  <inkml:trace contextRef="#ctx0" brushRef="#br2" timeOffset="267248.2638">16687 11912 0,'0'0'0,"0"-24"15,0 0 1,-24 24 15,24 24 0,0 0-15,0 0-16,0 0 0,0-1 0,-24 1 16,24 24-16,0 0 0,0-24 15,-24 23-15,24 1 0,0 0 0,0 0 16,-24-1-16,24 1 0,0 0 0,0-24 0,0 24 15,0-25-15,0 25 0,0-24 0,0 0 16,0 0-16,0 0 0,0 0 0,0-1 16,0 1-1,0-48 1,0 1 0,0-1-16,0 0 0,24 0 0,0 0 15,-24-24-15,24 24 0,-24 1 16,24-1-16,-1-24 0,-23 24 0,24 0 15,0 0-15,0-23 0,0 23 16,-24 0-16,48 24 0,-48-24 0,0 0 16,24 24-16,-1 0 0,1 24 31,-24 0-31,0 0 16,0 0-16,0-1 0,0 25 0,24-24 15,-24 24-15,0-24 0,0 0 0,0 23 16,24-23-16,-24 24 0,0-24 15,0 0-15,24 0 0,-24-1 0,0 1 16,24 0-16,-24 0 0,24-24 16,-24 24-16,24-24 15,-24-24-15,23 24 0,1-24 16</inkml:trace>
  <inkml:trace contextRef="#ctx0" brushRef="#br2" timeOffset="267818.0511">17355 12198 0,'0'0'16,"0"24"-16,-48 48 15,48-96 16,24 24-31,-24-24 16,24 0-16,-24 0 0,48 0 0,-48 1 16,0-25-16,24 24 15,-24 0 1,23 0-16,-23 0 0,24 0 0,0 1 0,-24-1 16,24 0-16,0 0 15,-24 0-15,24 24 0,-24 24 16,24 0-1,-24 0-15,0 0 16,0-1-16,0 1 0,24 0 0,-24 0 16,0 0-16,23 24 0,1-24 0,-24-1 0,24-23 15,0 24-15,0 0 0,0 0 0,0-24 16,0 24-16,-1-24 0,1 0 16,0-24-16,0 24 15,24-24-15,-48 0 16,24 24-16,-24-24 0,0 1 15,24 23 1,-24-24-16</inkml:trace>
  <inkml:trace contextRef="#ctx0" brushRef="#br2" timeOffset="268365.8971">17450 12533 0,'0'0'15,"0"23"1,-23 1-1,46-24 1,1-24 0,-24 1 15,48-25-15,0-48-1,-24 25 1,0 47-1,-48 48 17,24 0-32,24 23 15,23 25 1,25-48 0,-48 0-16,95 0 15,-95-24-15,48 23 16,-25-23 15,-23-23-15,0-1-1,0 0-15</inkml:trace>
  <inkml:trace contextRef="#ctx0" brushRef="#br2" timeOffset="293164.2458">18716 11960 0,'-24'0'0,"24"-24"0,0 0 15,0 0 16,0 0-31,24 48 79,-24 0-79,0 24 15,0-25-15,0 1 0,-24 24 0,24 0 0,0 0 16,0 23-16,0-23 0,0 24 0,0-25 15,0 25-15,0-24 0,0-1 0,0 1 16,0 0-16,0 0 0,-24-24 16,24-1-16,0 25 0,0-24 0,0 0 15,0 0-15,-24-24 32,24-24-17,0 0-15,0 0 16</inkml:trace>
  <inkml:trace contextRef="#ctx0" brushRef="#br2" timeOffset="293550.1798">19098 11912 0,'-24'0'16,"24"24"15,0 0-31,0-1 0,0 1 16,-24 0-16,24 0 0,0 0 16,0 0-16,0 24 0,0-25 0,0 25 15,0-24-15,-48 0 0,48 24 0,0-24 16,-24-1-16,24 1 15,0 0-15,0 0 0,24-24 16,24-24 0,-24 0-1,0 24-15,0 0 0,-1-24 0,25 24 16,-24 0-16,0-23 0,0 23 0,24 0 16,-25 0-16,1 0 0,0 0 15,0 0-15,0 0 0,0-24 16</inkml:trace>
  <inkml:trace contextRef="#ctx0" brushRef="#br2" timeOffset="293865.9559">19432 11912 0,'0'0'0,"-24"0"15,24 48 17,0-25-32,-24 73 15,24-72-15,0 24 0,-24 95 16,0 72 0,24-72-1,0-48 1,0-47-1,24-48-15,-24 24 16,0-48 0,24-24-1,-24 25-15</inkml:trace>
  <inkml:trace contextRef="#ctx0" brushRef="#br2" timeOffset="294497.4766">19766 11840 0,'-24'-24'15,"48"48"-15,-72-48 16,24 24-16,24 24 16,0 24-1,0 47 1,0-71-16,0 24 15,0-24-15,24-48 32,-24 0-17,0 0-15,0 0 32,0 1-32,0-1 0,0 0 0,24 0 15,-24 0-15,0 0 16,24 24-16,0 0 47,0 0-47,0 0 15,-24-24-15,24 24 0,-1 0 0,1 0 16,0 0-16,0-23 0,0 23 0,0 0 16,0-24-16,0 24 0,-1 0 0,1-24 15,24 24-15,-24 0 16,0-24-16,0 24 15,0 0-15,-48 0 32,24 24-17,-24 0-15,0 0 16,24-1-16,-24 1 0,24 24 0,0-24 16,-48 24-16,48-1 0,-24 1 15,1 24-15,-1-25 0,24 25 0,-24-24 0,0 0 0,24 23 16,-24-23-1,24 0-15,-24-24 0,24 23 0,0-23 0,0 24 0,0-24 16,-24 0-16,24 0 0,0-1 16,24-23-16,-24-23 31,0-1-31</inkml:trace>
  <inkml:trace contextRef="#ctx0" brushRef="#br2" timeOffset="294697.1509">19814 12342 0,'-24'0'16,"48"0"-16,-72 0 0,72 0 16,0 0-16,47 0 15,25-48 1,23 0-1,-71 24-15</inkml:trace>
  <inkml:trace contextRef="#ctx0" brushRef="#br2" timeOffset="295081.5261">21103 11864 0,'0'-48'16,"0"96"-16,0-119 0,-24-49 31,24 96-31,-24-47 16,0 47 0,-47 72-1,-25 95 1,48 72-1,25 47 1,23-23 0,0-72-1,-24-119-15,0 95 16,24-95-16,-24 71 16,0-23-1,-71-49 1,47-71-1,24-23-15</inkml:trace>
  <inkml:trace contextRef="#ctx0" brushRef="#br2" timeOffset="295297.1805">20625 12294 0,'0'-24'16,"24"24"-16,24 0 16,24-24-1,95-24 1,-24 24 0,-71-23-1,-48 47-15</inkml:trace>
  <inkml:trace contextRef="#ctx0" brushRef="#br2" timeOffset="295550.953">21461 11673 0,'0'24'15,"-24"0"-15,0 71 16,0 49-1,-95 166 1,95-95 0,24-120-1,0-47-15,24 0 16,0-48-16,24-24 16,-24-24-1,23-47-15</inkml:trace>
  <inkml:trace contextRef="#ctx0" brushRef="#br2" timeOffset="295730.3531">21175 12270 0,'-24'0'15,"48"0"-15,47 0 16,96 0-1,-47 0 1,-25-24 0,-95 0-16</inkml:trace>
</inkml:ink>
</file>

<file path=ppt/ink/ink5.xml><?xml version="1.0" encoding="utf-8"?>
<inkml:ink xmlns:inkml="http://www.w3.org/2003/InkML">
  <inkml:definitions>
    <inkml:context xml:id="ctx0">
      <inkml:inkSource xml:id="inkSrc0">
        <inkml:traceFormat>
          <inkml:channel name="X" type="integer" max="2944" units="cm"/>
          <inkml:channel name="Y" type="integer" max="1080" units="cm"/>
          <inkml:channel name="T" type="integer" max="2.14748E9" units="dev"/>
        </inkml:traceFormat>
        <inkml:channelProperties>
          <inkml:channelProperty channel="X" name="resolution" value="77.27034" units="1/cm"/>
          <inkml:channelProperty channel="Y" name="resolution" value="50.46729" units="1/cm"/>
          <inkml:channelProperty channel="T" name="resolution" value="1" units="1/dev"/>
        </inkml:channelProperties>
      </inkml:inkSource>
      <inkml:timestamp xml:id="ts0" timeString="2016-02-16T17:47:04.694"/>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
  </inkml:definitions>
  <inkml:trace contextRef="#ctx0" brushRef="#br0">4106 6565 0,'0'23'15,"-24"-23"1,24-23 62,0 46-62,-24-23-1,0 24 1,24 0-16,-24 0 16,24 0-16,0 0 0,0 0 15,0-1-15,-23 1 0,23 0 16,0 0-16,0 24 0,23-48 15,-23 24 1,24 0-16,0-24 16,0 0-16,0 0 15,0 0-15,0-24 0,0 0 16,23 24-16,-47-48 0,24 48 16,-24-24-16,0 0 0,24 0 0,-24 1 15,0-1-15,0 0 16,0 0-16,-24 0 0,24 0 0,0 0 0,-24 24 15,24-23-15,-47 23 16,23 0-16,0 0 16,24 23-16,-24-23 0,24 24 15,-24-24-15,24 24 0,24-24 16</inkml:trace>
  <inkml:trace contextRef="#ctx0" brushRef="#br0" timeOffset="1124.9312">4225 6923 0,'-47'0'0,"47"23"16,47-23-1,-47-23 17,24 23-32,-24-24 15,24 24-15,-24-24 16,24 24-16,0 0 31,-24-48-31,0 24 16,24 24-16,-24-24 15,24 24 17,-24-24-1,23 24 0,-23-23 16,24 23-31,-24-24-1,0 0 1,24 24-16,-24-24 0,0 0 15</inkml:trace>
  <inkml:trace contextRef="#ctx0" brushRef="#br0" timeOffset="1741.2244">4178 6875 0,'0'0'0,"-24"0"0,0 0 47,0 0-31,24 24 0,-24-24-16,0 24 15,0-24 1,24 23-16,-24-23 0,1 24 15,-1 0-15,0 0 0,0-24 16,0 24-16,0 0 16,0-24-1,24 24-15,-24-24 0</inkml:trace>
  <inkml:trace contextRef="#ctx0" brushRef="#br0" timeOffset="2691.5495">4154 6875 0,'0'24'94,"0"0"-78,0-1-1,0 1 1,0 0-1,0-48 48,0 0-47,0 1-16,0 46 109,0 1-78,0 0-15,-24-24-16,24 24 0,0 0 15,0 0-15,0 0 0,0 0 16,0-1-16,0 1 16,0 0-16,0 0 0,0 0 0,0 0 15,0 0-15,0 0 16,0-1-16,-24-23 0,24 24 0,24-24 47,-24-24-47,0 1 15</inkml:trace>
  <inkml:trace contextRef="#ctx0" brushRef="#br0" timeOffset="2978.1028">4178 7233 0,'0'24'15,"-24"-24"1,24 24 15,-24 0-31,24-1 0,-24 1 16,24 0-16,-24 0 15,24 0-15,-24 0 0,24 0 16,-24 0-16,0-1 16,24 1-16,-23 0 15,23 0 16,0-48 1,23 24-32,-23-24 0,24 0 15</inkml:trace>
  <inkml:trace contextRef="#ctx0" brushRef="#br0" timeOffset="3231.1525">4082 7400 0,'24'-24'16,"-48"48"-16,48-72 15,0 48 17,0 0-17,0 24 17,23-24-17,-23 24 1,0-24-16,0 0 15,-24 24-15,24-24 0,-24 24 0,24-24 16,-24 24-16,24-24 0,-1 24 16,1-24-1,0 0-15</inkml:trace>
  <inkml:trace contextRef="#ctx0" brushRef="#br0" timeOffset="5103.5477">4082 6732 0</inkml:trace>
  <inkml:trace contextRef="#ctx0" brushRef="#br0" timeOffset="5406.8338">4225 6684 0,'0'0'0,"0"24"62</inkml:trace>
  <inkml:trace contextRef="#ctx0" brushRef="#br0" timeOffset="5880.863">4130 6779 0,'0'24'78,"24"-24"-47,-24 24-15,24-24-16,23 0 16,-47-24-1,24 24-15,-24-24 16,24 24-16</inkml:trace>
  <inkml:trace contextRef="#ctx0" brushRef="#br0" timeOffset="12513.0094">19885 8999 0,'-23'0'15,"23"24"-15,-24-24 16,0 0-16,0 0 15,24-24-15,-24 24 16,0-23-16,0 23 0,0-24 16,1 0-16,-1 0 0,0 0 15,0 0-15,-24 0 0,24 0 32,0 1-32,1-25 0,-1 24 0,24 0 0,-24-24 15,0 25-15,24-1 0,-24 0 0,24-24 16,-24 24-16,24 0 0,0 0 15,0 1-15,0-1 0,24 0 0,-24 0 16,0-24-16,24 24 0,-24 0 16,0 1-16,24-1 0,-24 0 0,24 0 15,-24 0-15,24 0 0,-24-24 0,23 25 0,-23-1 0,24 0 16,-24 0-16,24 24 0,-24-24 0,0 0 16,0 0-16,48 24 0,-48-24 0,0 1 15,0-1 1,-48 0-16,48 0 15,48 0 17,-48 0-32,0 0 15,0 1 1,0 46 15,0 1-15,0 0-1,-48-24 32,24 0-31,24 24 0,24-24-1,-24 24 16,0 0-15,0 0-16,0-1 16,0 1-16,0 0 0,0 0 15,48 0-15,-48 24 0,0-24 0,0-1 16,0 1-16,0 0 0,24 0 0,-24 0 16,24 0-16,0 0 0,-1 0 0,-23-1 0,24-23 15,0 24-15,0-24 0,0 0 16,0 0-16,0-24 0,0 24 0,-1-23 15,1-1-15,0 0 0,-24 0 0,24 0 16,0 0-16,0 0 0,0 0 0,-24-23 16,24 23-16,-24-24 0,23 24 15,-23 0-15,0-23 0,0 23 0,0-24 0,0 0 16,0 24-16,0-23 0,-23 23 0,23-24 16,0 0-16,-24 24 0,24-23 0,-24 23 15,24-24-15,-24 24 0,0-24 0,24 25 16,-24-1-16,0 0 0,24 0 15,-24 0-15,1 0 0,23 0 0,0 0 16,-24 1 0,24-1-16,0 0 0,0 0 15,0 0-15,0 0 16,24 0-16,-1 0 0,1 1 16,-24-1-16,24 24 15,0 0-15,-24-24 0,24 24 0,0 0 16,0 0-16,-24-48 15,24 48-15,-1 0 0,1 0 16,24 0 0,-24 0-1,0 0 1,0 0-16,0 0 0,-1 48 16,1-48-1,0 0 1,-24 24 15,-24-24-31,0 0 16,1 0-16,-1 0 15,0 0 1,24 24-16,-24-24 16,0 0-16,24 23 0,0 1 0,0 0 15,0 0 1,0 0-1,0 0-15,0 0 0,0 0 16,0-1-16,0 1 0,0 0 16,24 0-16,-24 0 0,24 24 0,-24-24 15,24-1-15,-24 1 0,24 0 0,-1 0 0,-23 0 16,24 0-16,0 0 0,0 0 0,-24-1 16,24 1-16,0-24 0,-24 24 15,24 0-15,0-24 0,-1 24 16,1-24-16,0 0 0,0 0 15,0-24-15,0 24 0,0 0 0,-1-24 32,1 0-32,24 24 0,-48-24 0,24 1 0,0-1 15,0 0-15,0 0 0,23 0 0,-23-24 16,0 24-16,-24-23 0,24 23 16,0-24-16,0 0 0,-24 24 0,24-23 15,-24-1-15,23 24 0,-23-24 16,0 1-16,0-1 0,0-24 15,0 24-15,0 25 0,0-25 0,0 0 0,-23 24 16,-1-23-16,24 23 0,-24 0 0,0-24 16,24 24-16,-24 0 0,0 24 15,24-24-15,-24 1 0,0 23 0,24-24 16,-23 24-16,46 0 47,-23 24-47,24-24 0,0 0 15,0 0-15,0 23 0,0-23 16,0 24-16,0-24 0,23 24 0,-23 0 16,24 0-16,-24 0 0,24-24 0,23 24 15,-47 0-15,0-1 0,24 1 16,-24 0-16,23 0 0,-23 0 0,0 0 16,0 0-16,-24-1 0,24 1 0,-24 0 0,0 0 15,0 24-15,0-24 0,0 0 16,0-1-16,-24-23 0,24 24 0,-24 0 15,0-24 1,24 24-16,-24-24 0,24 24 16,-24-24-16,24 24 0,-23 0 15,23 0-15,0-1 0,0 1 16,23 0-16,-23 0 16,0 0-16,24 0 15,-24 0-15,0 0 0,0-1 0,0 1 16,0 0-16,-24 0 15,24 0-15,0 0 0,-23 0 16,-1 0 0,24-1-16,-24 1 15,24 0-15,-24 0 0,24 0 16,0 0-16,24 0 16,0-24-1,0 24-15,-1-24 16,1 0-16,0 0 0,0 0 15,24 0-15,-24 0 0,0 0 0,-1 0 0,1 0 0,24-24 16,-24 24-16,0 0 0,0-24 16,-1 24-16,25-24 0,-24 0 15,-24 0-15,24 0 0,0 24 0,-24-24 16,24 1-16,-24-1 0,24 0 16,-24 0-16,0 0 0,0 0 15,0 0-15,0 0 16,0 1-16,0-1 0,0 0 15,0 0-15,0 0 0,0 0 16,0 0 0,0 0-1,0 48 1,0 0 0,23 0-16,-23 0 15,24 0-15,-24 0 0,0 0 16,24-1-16,-24 1 15,0 0-15,0 0 0,0 24 0,0-24 16,0 0-16,0-1 0,0 1 0,0 24 16,0-24-16,0 0 0,0 0 15,0 0-15,0-1 0,0 1 0,0 0 0,-24 0 0,24 0 16,0 0-16,0 0 0,0-1 16,0 1-16,0 0 0,0 0 15,0 0-15,-24-24 0,24 24 16,-23-24-16,-1 0 15,0 0-15,0 0 32,0 0-32,0 24 0,-24-24 15,25 24-15,-1-24 16,24 23-16,-24 1 0,0-24 16,0 24-16,24 0 0,-24 0 0,24 0 15,-24 0-15,24 0 0,0-1 16,24 1-16,-24 0 0,0 0 0,24 24 15,0-24-15,-24 0 0,24-1 0,0 1 0,-24 0 0,24-24 16,-1 24-16,-23 0 0,48 0 16,-48 0-16,24-24 0,-24 24 15,24-24-15,0 0 0,0 0 16,0 0-16,-1 0 16,-23-24-16,24 24 0,0-24 0,0 0 31,0 0-31,0 0 0,-24 0 15,24 0-15,0 1 0,-24-1 16,23 0-16,-23 0 0,0 0 16,0 0-16,0 0 0,0 0 15,0 1-15,0-1 16,0 0 0,0 48 15,0 0-16,0-1 1,0 1-16,-23-24 16,23 24-16,0 0 0,0 0 15,0 0-15,0 0 0,23 0 0,-23-1 16,0 1-16,0 0 0,0 0 16,0 0-16,0 0 0,24 0 15,-24 0-15,0-1 0,0 1 16,0 0-16,0 0 0,0 0 0,0 0 15,0 0-15,0-1 32,0 1-32,-24 0 0,24 0 0,-23-24 15,-1 24-15,0 0 0,0-24 16,0 24-16,0-24 0,-24 24 0,1-1 16,-25 1-16</inkml:trace>
  <inkml:trace contextRef="#ctx0" brushRef="#br0" timeOffset="18641.4563">11841 6708 0,'-24'0'16,"24"24"-1,24-24-15,-24 23 32,0 1-17,0 0 1,0 0-16,0 24 0,-24-24 16,24 0-16,0-1 0,0 1 15,0 0-15,0 0 0,0 0 16,0 0-16,0 0 0,0-48 47,0 0-47,24 0 15,-24 0-15,0 0 0,0 0 32,0 1-32,0-1 0,0 0 0,0-24 15,0 0-15,0 24 0,0 1 16,0-1-16,0 0 0,0 0 15,0 0 1,0 0 15,23 24-15,25 0-16,-48-24 0,24 24 16,0 0-1,-24 24-15,24 0 16,-24 0-1,-24-24-15,24 24 0,0 0 16,-24 0-16,0-1 16,24 1-1,-48 0-15,25 0 0,-1 24 16,0-48-16,0 0 16,24 24-16,0 0 15,24-24-15,0 23 16,0-23-16,-1 0 15,25 0-15,-48 24 16,24-24-16,0 0 0,0 24 0,0-24 16,-24 24-16,24-24 0,-1 0 15,-23 24 1,24-24-16</inkml:trace>
  <inkml:trace contextRef="#ctx0" brushRef="#br0" timeOffset="19094.8535">12151 6732 0,'0'0'16,"0"23"-1,0 1 1,0 24-1,0 48 1,0-1 0,0-47-1,0-24 1,0-96 0,24 24-1,-24-47 1,24-1-1,-1 25 1,1 47 0,24 119 15,-48 1-15,0-25-1,24-23 1,-24-24-1,0 0 1,0-72-16</inkml:trace>
  <inkml:trace contextRef="#ctx0" brushRef="#br0" timeOffset="19257.1218">12151 6923 0,'-24'0'15,"0"0"-15,24 23 0,24-23 31,0 0-15,119-71 0,-119 71-1,24-48 1</inkml:trace>
  <inkml:trace contextRef="#ctx0" brushRef="#br0" timeOffset="19763.0437">12628 6708 0,'-24'-24'16,"48"48"-16,-71-48 15,23 24-15,24 24 16,0 23 0,0 97-1,0-49 1,0-47-1,0-24-15,0-48 16,0 0 15,0-95-15,0 47 0,0 48-16,0-47 15,0 47-15,24 24 16,-1 0-1,1 47 1,48 73 0,0-96-1,-25 0 1,-23-24 0,-24-24 15,0 0-16,0-24-15,0 24 16,-24 0-16,24 0 0,0 1 16,0-1-16,0 0 15,0 0-15,-24 24 0,24-24 16,0 0-16,24 24 0</inkml:trace>
  <inkml:trace contextRef="#ctx0" brushRef="#br0" timeOffset="20102.053">13249 6565 0,'0'0'0,"-72"0"15,48 0-15,24 23 0,-23-23 16,-1 24-1,-24 24 1,24 0 0,0 47-1,24 1 1,48-49 0,0-47-1,23 0 1,-23-47-1,-24 23 1</inkml:trace>
  <inkml:trace contextRef="#ctx0" brushRef="#br0" timeOffset="20334.0382">13130 6827 0,'-48'48'16,"96"-96"-16,-120 96 15,96-48-15,0 0 16,0 0-16,-1-48 15,1 48-15,0-24 0,0 24 0,0-24 0,0 24 16,-24-24-16,24 24 0,0 0 0,-24-23 16,23 23-16,-23 23 15,0 1 1,-23-24-16,23 24 0,-24 0 16,24 24-16,-24-24 15,24 0-15,0-1 0,0 1 16,24-24-16,0-24 15,-1 24 1</inkml:trace>
  <inkml:trace contextRef="#ctx0" brushRef="#br0" timeOffset="20618.2168">13488 6660 0,'-24'0'16,"0"24"-16,24 0 16,0 0-1,0 71 1,0-23 0,0-25-1,24-23-15,0-24 16,0 0-16,23 0 15,-23-24 1,24-23 15,-24 23-31</inkml:trace>
  <inkml:trace contextRef="#ctx0" brushRef="#br0" timeOffset="20801.9059">13440 6684 0,'0'0'0,"-24"0"0,0 0 16,24-24-16,24 24 15,24-24 1,47 0 0,-47 0-1,-24 1-15,0 23 16</inkml:trace>
  <inkml:trace contextRef="#ctx0" brushRef="#br0" timeOffset="21001.9518">13416 6779 0,'-24'48'15,"48"-96"-15,-48 144 0,48-96 16,24 0-1,47-48 1,-71 24 0,24-24-1,0 1-15</inkml:trace>
  <inkml:trace contextRef="#ctx0" brushRef="#br0" timeOffset="21464.7218">13750 6588 0,'-24'0'15,"24"24"-15,-23 0 16,23 0 0,0 0-16,0 0 0,0 0 0,0-1 15,0 25-15,-24-24 0,24 24 16,0-24-16,0 0 0,0-1 16,0 1-16,0 0 0,0 0 0,-24-24 15,24 24-15,24-24 31,-24-24-31,0 0 0,0 0 0,0 0 16,0 1-16,0-1 0,0 0 16,24-24-16,-24 0 0,0 24 15,23 1-15,-23-1 0,24 0 16,-24 0-16,24 0 0,0 0 0,-24 0 16,24 24-16,0-23 0,0 23 15,0-24-15,-1 24 0,1 0 16,-24 24-16,24-24 15,-24 23-15,-24-23 16,24 24-16,0 0 0,-24-24 0,1 24 16,23 0-16,-24 0 0,0 0 0,0-24 15,0 23-15,24 1 0,-24 0 0,0 0 32,24 24-32,24-48 15,0 0 1,0 0-16,0 24 0,0-24 15,0 0-15,-1 0 0,1 0 0,0 0 16,0 0-16,0 0 0,0 0 16,0 0-16</inkml:trace>
  <inkml:trace contextRef="#ctx0" brushRef="#br0" timeOffset="22749.8207">15016 9525 0,'0'-24'0,"23"24"32,-23-24-32,0 0 15,0 0 1,0 0 0,0 0 15,0 48 63,0 0-94,0 0 15,24 0-15,-24 0 0,0 0 16,0 0-16,0-1 0,0 1 15,0 0-15,0 0 0,0 0 16,0 0-16,0 0 0,0 0 16,0-1-16,0-46 31,0-1-15,0 0-16,0 0 0,0 0 15,0 0-15,0 0 0,0 0 16,0 1-16,0-1 0,0 0 0,0 0 15,0 0-15,-24 0 16,24 0 0,-23 24-1,46-24 17,1 24-17,0-23-15,0-1 16,0 24-16,0 0 15,24-24-15,-25 24 0,1-24 0,0 24 16,0 0 0,-24 24-1,-24 0 1</inkml:trace>
  <inkml:trace contextRef="#ctx0" brushRef="#br0" timeOffset="22950.7241">15087 9501 0,'0'24'16,"0"-48"-16,-24 72 15,24-25-15,0 1 16,24-24 0,24 0-1,24-24 1,-49 24-1,1-23-15,24-1 16</inkml:trace>
  <inkml:trace contextRef="#ctx0" brushRef="#br0" timeOffset="23219.8073">15565 9358 0,'0'0'32,"-24"0"-17,24 47 1,0 1 0,0-24-16,0 48 15,0-49-15,-24 49 16,24 0-1,24-72 1,0-24 0</inkml:trace>
  <inkml:trace contextRef="#ctx0" brushRef="#br0" timeOffset="23823.2915">15851 9310 0,'0'0'0,"-48"48"16,24-25 0,24 97-1,-23-72 1,23-25-16,0 25 15,0-24-15,0 0 16,0-48 15,0 0-15,-48 0-16,48 0 0,0 1 16,0-1-16,48 0 0,-48 0 0,0 0 15,0 0-15,23 0 0,1-23 16,0 23-16,0 0 0,0 24 0,0-24 15,0 24-15,0-24 0,-1 24 0,1 0 32,0 0-32,-24 24 0,24-24 0,-48 24 15,24 0-15,-24 0 16,0-1-16,1 1 0,-1-24 0,0 24 16,0 0-16,0 0 0,0-24 15,0 0-15,0 24 0,1-24 16,23 24-16,0 0 15,23-1 1,1-23-16,0 0 16,0 0-16,24 0 0,-24 0 0,0 0 15,-1 0-15,1 0 0,0 0 16,0 0-16,0 0 0,0 0 0,0 24 16,0-24-16,-1 0 31,1 0-16,-24-24-15</inkml:trace>
  <inkml:trace contextRef="#ctx0" brushRef="#br0" timeOffset="24107.8781">16305 9286 0,'0'0'15,"0"24"-15,-48-24 16,24 24-16,24 0 16,-24-1-1,-24 97 17,25-25-17,23-23 1,47-48-1,-23-24-15,72 0 16,-96-24-16,47 24 16,25-72-16</inkml:trace>
  <inkml:trace contextRef="#ctx0" brushRef="#br0" timeOffset="24307.9231">16209 9381 0,'0'0'16,"24"0"-1,0 0 1,24 0-16,-25-23 16,49-1-1,-48 0 1</inkml:trace>
  <inkml:trace contextRef="#ctx0" brushRef="#br0" timeOffset="24508.0845">16138 9549 0,'-24'23'15,"48"-46"-15,-48 70 16,48-47-1,-1 0-15,49-24 16,-48 24-16,24 0 0,-48-23 16,23 23-16,1 0 15,0-24 1</inkml:trace>
  <inkml:trace contextRef="#ctx0" brushRef="#br0" timeOffset="37484.9767">9382 7281 0,'0'-24'31,"-24"24"94,24-24-63,0 48 32,0 0 219,0 0-282,0-1 0,24-23-31,-24 24 31,0 0 1,0 0-17,24-24 1,-24 24 15,0 0 32,0 0-32,0 0 0,0-1-15,0 1-1,0 0 17,0 0-17,0 0 16,0 0-15,-24-24 0,24 24-16,0 0 15,0-1 1,-24-23 0,24 24-1,0 0 16,-24-24 1,24 24-1,0 0-15,24-48 124,-24 0-124,24 24-1,-24-24-15,0 0 16,24 1-16,-24-1 16,0 0-16,0 0 15,23 24-15,-23-24 0,0 0 16,0 0 0,0 0-16,0 1 15,0-1 1,0 0-16,0 0 15,0 0 1,0 0 0,0 0-1,0 0 1,0 1 0,0-1 140,0 48-78,0-1-47,0 1-31,0 0 16,24 0-16,-24 0 15,0 0-15,0 0 16,24 0-16,-24-1 16,0 1-16,-24-24 15,24 24-15,0 0 0,0 0 32,-24 0-32,24 0 15,0 0-15,-23-24 16,23 23-16,0 1 0,-24 0 15,24 0 1,-24-24 0,24 24-1,0 0 17,0-48 14,0 0-14</inkml:trace>
  <inkml:trace contextRef="#ctx0" brushRef="#br0" timeOffset="38386.8277">9262 7567 0,'-24'0'16,"24"24"15,24-24 16,-24 24 16,24-24-48,-24 24 32,0 0-31,0 0-1,24-24-15,-24 23 16,0 1-16,24-24 0,-24 24 16,24 0-16,0 0 15,-24 0 1,24-24-16,-24 24 16,0-1 15,0-46 0,0-1 63,23 24-47,1 0-32,0-24-15,0 24 16,0-24-16,0 0 16,0 24-16,0-24 0,-1 0 15,1 24-15,0-23 0,24 23 16,-48-24-16</inkml:trace>
  <inkml:trace contextRef="#ctx0" brushRef="#br0" timeOffset="39629.317">9310 7639 0,'-24'0'0,"48"0"47,-24-24-16,0 0 1,24 24-32,-24 24 46,0 0-14,24 0-17,-24 0 1,24-1-16,-24 1 16,0 0-16,24-24 15,-24 24-15,0 0 16,23-24-16,-23 24 0,0 0 31,0-1-31,24-23 78,-24-23-78,24 23 31,-24-24-31,24 24 16,-24-24-16,24 24 16,0-24-16,0 24 15,0-24-15,-1 24 16,1 0-16,-24-24 0,24 24 16,24 0-16,-48-24 0,24 24 15,-48 0 79</inkml:trace>
  <inkml:trace contextRef="#ctx0" brushRef="#br0" timeOffset="42050.7834">10146 7472 0,'23'0'46,"-23"-24"-30,24 0 0,0 24-1,24 0 17,-24 0-32,0 0 15,0 0-15,-1 0 16,1 0-16,0 24 0,0-24 15,-24 24-15,0 0 16,0-1 0,0 1-16,-24-24 0,24 24 15,-24 0-15,0-24 0,24 24 0,-23-24 0,-1 0 16,24 24-16,-24-24 0,0 0 16,24 24-16,-48-24 15,48 24 1,0-48-1,48 24-15,-24 0 32,-24-24-32,24 24 15,0 0-15,-1 0 0,1 0 16,0 0-16,0 24 16,0 0-16,-24-1 15,0 1-15,0 0 16,0 0-1,0 0-15,-24 0 0,0 0 0,0-1 16,24 1-16,-24-24 16,1 24-16,-1-24 15,0 24-15,0-24 0,24-24 16,-48 24-16,48-24 16,-24 24-16,24-24 15,-24 24-15,24-23 0,0-1 0,24 24 16,-24-24-16</inkml:trace>
  <inkml:trace contextRef="#ctx0" brushRef="#br0" timeOffset="42565.8011">10719 7376 0,'-24'0'16,"0"0"-16,0 0 47,0 24-32,24 0 1,-24-24-16,24 24 16,0 0-16,0 0 15,24-1-15,0-23 16,0 0-16,0 0 15,0 0-15,-1 0 0,1-23 0,24 23 16,-48-24-16,0 0 16,24 0-16,-24 0 15,0 0-15,0 0 16,-24 24-16,-24 0 16,24 0-1,1 0-15,-1 0 0,24 24 16,-24-24-16</inkml:trace>
  <inkml:trace contextRef="#ctx0" brushRef="#br1" timeOffset="48401.297">7758 6541 0,'24'-24'15,"0"24"1,0 0-1,-24-24 1,24 24-16,0 0 16,0 0-16,-48 0 47,0 0-32,0 24-15,0 0 0,0-24 16,0 24-16,24-1 0,-23 1 0,-1 0 15,0 0-15,0 0 0,24 0 16,-24-24-16,24 24 0,24-24 16,0 0-1,0-24-15,0 24 0,-1-24 16,1 0-16,0 24 0,0-24 0,0 0 16,0 0-16,0 1 0,-1-1 0,1 0 15,-24 0-15,24 0 0,-24 0 0,0 0 16,-24 24 15,0 24-31,1-24 0,-25 24 0,24 0 16,0 0-16,0 0 0,-23 0 0,23 23 15,0-23-15,0 0 0,0 0 16,24 0-16,-24 0 0,24-1 16,0 1-16,24-24 15,0 0-15,0-24 16,0 24-16,0-23 0,-1 23 0,1-24 0,0 0 0,0 24 15,0-24-15,0 0 0,-24 0 16,24 24-16,-1-24 0,-23 1 0,24-1 16,-24 0-16,0 0 15,0 0-15,-24 24 16,1 0-16,-1 0 31,0 0-31,0 24 0,0-24 16,0 24-16,0 0 0,1-24 0,-1 24 15,0-1-15,0 1 0,0 0 16,48-24-16,0 0 16,0 0-16,0-24 15,23 24-15,-23-24 0,0 1 16,0 23-16,0-24 0,0 0 0,-1 0 0,1 0 16,-24 0-16,24 24 0,-24-24 0,24 0 15,-24 1-15,-24-1 0,0 24 16,0 0-1,1 0-15,-1 24 16,0-24-16,0 23 0,24 1 0,-24-24 16,0 24-16,24 0 0,-24-24 0,24 24 15,0 0-15,24-24 16,0 0-16,0 0 16,0 0-16,0 0 0,0 0 0,-1 0 15,1-24-15,0 24 0,0-24 0,48 24 16,-72-24-16,24 24 0,-1-24 0,1 24 31,0-24-31,0 1 0,-48 23 16,0 23-1,0-23-15,1 24 0,-1 0 0,-24 24 16,24-24-16,-24 24 0,24-25 0,-23 25 16,23 0-16,0-24 0,-24 23 0,24-23 15,1 0-15,-1 0 0,24 24 16,-24-48-16,48 0 0,0 0 0,-1 0 15,25 0-15,-24-48 0,0 24 16,24 0-16,-25 0 0,25-23 16,-24 23-16,0 0 0,24 0 0,-48 0 15,24-23-15,-1 23 0,1 24 16,-24-24-16,0 0 0,24 24 0,-48 0 31,0 0-31,1 24 0,-1-24 16,24 24-16,-48 0 0,24-24 0,-24 23 15,24 1-15,1 0 0,-25 0 0,24 0 16,0 0-16,0 0 0,24-1 16,-24 1-16,24 0 0,0 0 15,24-24-15,0 0 16,0 0-16,0-24 0,24 24 0,-25-24 0,1 0 16,24 24-16,-24-23 15,24-1-15,-48 0 0,47 0 0,-23 0 0,-24 0 0,24 0 16,0 24-16,-24-23 0,24-1 0,-48 24 31,0 0-31,0 24 0,0-1 16,1 1-16,-1 0 0,-24 0 0,24 0 0,0 0 15,-24 23-15,25-23 0,-1 0 0,0 0 16,0 24-16,24-24 16,24-24-1,0 0 1,0-24-16,-1 24 0,1 0 15,24-48-15,-24 24 0,24 0 0,-48 0 16,47 1-16,-23-1 0,0-24 0,24 24 16,-24 0-16,0-23 0,23 23 15,-23 0-15,-24 0 0,24 0 0,0 0 16,-48 24-16,0 0 16,0 24-16,1 0 0,-1 0 0,-24 0 15,24 0-15,-24 23 0,1-23 16,23 24-16,-24 0 0,0-25 0,24 1 0,0 24 0,1 0 15,-1-48-15,24 24 16,24-24-16,-1 0 16,1-24-16,0 24 0,0 0 0,48-48 15,-72 24-15,24 0 0,-1 0 16,-23 1-16,24-1 0,0 24 0,0-24 16,0 0-1,-24 0-15,24 0 0,-24 0 0,24 24 16,-24-23-16,0 46 15,-24 1-15,0-24 0,0 24 16,0 0-16,24 0 0,-24 0 16,0-24-16,1 24 0,-1-1 0,24 1 15,-48 0-15,24-24 0,0 24 0,24 24 16,-24-48-16,24 24 16,24-24-16,0-24 0,0 24 15,24 0-15,-24-48 0,-1 48 16,1-24-16,0 0 0,24 0 0,-24 1 0,-24-1 15,24 0-15,-24 0 16,24 0-16,-48 0 0,24 0 16,-24 1-16,0 23 0,0 0 15,0 23-15,0-23 0,-23 24 0,23-24 16,-24 24-16,0 0 0,0 0 0,25 0 16,-25 0-16,24-24 0,0 0 15,24 23-15,-24-23 0,24-23 16,24 23-16,-24-24 0,24 0 31,0 0-31,0 0 0,0 0 0,-1 0 0,-23 1 16,24-1-16,0 0 0,-24 0 15,0 0-15,0 0 0,0 0 0,0 0 16,-24 24 0,0 0-16,1 0 0,-1 24 0,0-24 15,0 24-15,-24 0 0,24-24 16,1 24-16,-25 0 0,24 0 0,0 0 0,0-1 0,0-23 15,0 24-15,48-24 16,0 0-16,24-24 16,-24 1-16,0-1 0,23 24 15,-23-24-15,24 0 0,-24 0 0,0 0 16,23 24-16,-23-24 0,0 0 0,0 24 31,0-23-31,-48 23 16,0 0-16,0 0 15,0 23-15,1-23 0,-25 0 16,24 24-16,0-24 0,0 0 16,0 24-16,1-24 0,-1 24 0,0-24 15,24 24-15,-24-24 16,48 24-16,0-24 0,0 0 16,-1 0-16,1 0 0,0 0 0,0-24 15,0 24-15,0 0 0,0-24 0,23 0 16,-23 24-16,0-24 0,0 0 15,24 1-15,-96 23 16,24 23 15,0-23-31,0 24 0,0 0 0,1 0 16,-1 0-16,0 0 0,0 0 0,0 0 16,24-1-16,0 1 0,24 0 15,0-24-15,0 0 16,0 0-16,-1 0 0,1-24 0,0 24 15,24-24-15,0 24 0,-48-23 16,24 23-16,-1-24 0,1 24 0,0-24 0,-24 0 0,24 24 16,0-24-16,0 0 15,0 0-15,-24 48 16,-24 0 0,0 0-16,24 0 0,-24-24 15,0 24-15,0 0 16,0-1-16,1 1 0,-1 0 0,24 0 0,-48 0 0,24 0 0,0 0 15,0-1-15,24 1 16,24-24-16,0-24 0,0 24 16,24-23-16,-1-1 0,-23 0 15,0 0-15,24 0 0,-24 0 16,0 24-16,0-24 0,-1 1 0,1-1 31,0 0-31,-24 0 0,-24 24 16,0 24-16,1-24 0,-1 24 15,0-24-15,0 24 0,0-1 0,0 1 16,0 0-16,0 0 0,1 0 16,-1 0-16,24 0 0,-48-24 0,24 23 15,0 1-15,0 0 0,48-24 32,0-24-32,0 0 0,24 1 0,-24-1 0,-1 0 15,1 24-15,-24-24 0,24 0 16,0 0-16,-24 0 0,24 24 0,-24-23 15,0-1-15,-24 24 16,0 0-16,0 0 0,0 24 16,1-1-1,-1 1-15,-24 0 0,0 0 0,24 0 0,0 0 16,-23 0-16,23-1 0,0 1 0,0 0 16,0 0-16,0 24 0,1-48 15,-1 0-15</inkml:trace>
  <inkml:trace contextRef="#ctx0" brushRef="#br1" timeOffset="59041.1526">4965 9978 0,'0'0'0,"0"-24"15,0 0 32,0 48 0,0 0-31,0 0-1,0 0-15,0 48 0,0-49 16,0 1-16,0 0 0,24 24 15,-24-24-15,0 0 0,0 23 16,0-23-16,0 0 0,0 0 0,0 0 16,0 0-1,0 0-15,0 0 0,0-1 16,24-23 0,-24-23-1,24-1 1</inkml:trace>
  <inkml:trace contextRef="#ctx0" brushRef="#br1" timeOffset="60177.9217">4941 10217 0,'0'24'16,"-23"-24"-16,46 0 16,-23 24-1,24-24 1,0 0-16,-24 24 16,24-24-16,0 0 15,0 0 16,0-24-15,0 24 0,-1 0-1,1-24-15,0 24 16,0 0-16,0 0 0,0 0 16,0 0-16,23 0 0,-23 0 15,0 0-15,0-24 16,24 24-16,-24 0 0,23 0 0,-23 0 15,24 0-15,0 0 0,0 0 0,-25 0 16,25 0-16,0 0 0,23 0 0,-47 0 0,24 0 16,0 0-16,0 0 0,-1 0 0,1 0 15,-24 0-15,24 0 0,-1 0 0,1 0 16,0 0-16,-24 0 0,24 0 16,-1 0-16,1 0 0,24 0 0,-25 0 15,1 0-15,0 0 0,23 0 0,-23 0 16,0 0-1,24-24-15,-49 24 0,49 0 0,-24 0 16,0 0-16,-1 0 0,1-24 0,0 24 16,0 0-16,23 0 0,-23 0 0,0 0 15,-1 0-15,1-24 0,0 24 16,24 0-16,-25 0 0,1-24 0,24 24 16,-25 0-16,1 0 0,24-23 0,-25 23 15,1 0-15,0 0 0,24 0 0,-25 0 0,1 0 16,0-48-16,0 48 0,-25 0 0,25 0 15,24 0-15,-48 0 0,0 0 0,23 0 16,1 0-16,-24 0 0,24 0 16,-1-24-16,1 24 0,0 0 0,-24 0 15,23 0-15,1 0 0,24-24 0,-48 24 16,23 0-16,-23 0 0,24-24 0,0 24 0,0 0 16,-25 0-16,25 0 0,-24 0 0,0 0 15,24 0-15,-24 0 0,-1 0 0,1 0 16,0 0-16,24 0 0,-24 0 15,0 0-15,0 0 0,-1 0 0,1-24 16,0 24-16,0 0 0,24 0 0,-24 0 31,-1 0-31,1 0 0,0 0 0,0 0 0,24 0 16,-24 0-16,0 0 0,-1 0 0,25 24 16,0-24-16,0 0 0,-24 0 15,23 0-15,-23 0 0,0 0 0,24 24 16,-24-24-16,23 0 0,-23 0 15,24 0-15,-24 0 0,24 0 0,-24 0 16,23 0-16,1 0 0,-24 24 0,0-24 0,0 0 16,0 0-16,23 0 0,-23 0 15,0 0-15,0 0 0,0 0 16,-48 0 15</inkml:trace>
  <inkml:trace contextRef="#ctx0" brushRef="#br1" timeOffset="60628.0986">11411 9883 0,'-24'0'16,"24"24"-1,24-24 1,0 47 0,0-23-16,47 48 15,-47-24-15,0-48 0,24 47 16,47 49-1,1-1 1,-1-47 0,-95-72-1</inkml:trace>
  <inkml:trace contextRef="#ctx0" brushRef="#br1" timeOffset="60845.7531">11936 9978 0,'0'0'15,"-24"0"1,-24 0 0,25 24-1,-121 72 1,120-73-16,-95 49 15,95-48-15,-47 24 16,47-1-16</inkml:trace>
  <inkml:trace contextRef="#ctx0" brushRef="#br1" timeOffset="63016.2371">12342 10265 0,'24'0'31,"0"0"-15,-1 0-16,25 0 0,-24 0 16,0 0-16,24 0 0,-24 0 15,-1 0-15,25 0 0,-24 0 16,24 0-16,-24 0 0,23 0 0,1 0 16,0-24-16,0 24 0,23 0 15,-23 0-15,0 0 0,-1 0 0,1 0 0,0 0 16,0 0-16,23 0 0,-23 0 15,0 0-15,0-24 0,-1 24 0,1 0 16,0 0-16,0 0 0,-1 0 0,1-24 16,-24 24-16,24 0 0,-1 0 15,1 0-15,-24-24 0,24 24 0,23 0 16,-23 0 0,-24 0-16,24 0 0,-24 0 15,23 0-15,-23-24 0,0 24 0,24 0 16,-24 0-16,0 0 0,-1 0 0,1 0 15,0 0-15,24 0 0,-24 0 16,0 0-16,23 0 0,-23 0 0,0 0 16,0 0-16,24 0 0,-24 0 0,0 0 15,23 0-15,-23 0 0,0 0 0,24 0 0,-24 0 16,0 0-16,23 0 0,-23 0 0,0 0 16,0 0-16,0 0 0,24 0 15,-1 0-15,-23 0 0,0 0 16,24-24-16,-24 24 0,23 0 0,1 0 15,0-23-15,0 23 0,-25 0 0,25 0 16,0 0 0,24 0-16,-49 0 0,25 0 0,0 0 15,-24-48-15,24 48 0,-1 0 0,1 0 16,-24 0-16,24 0 0,-24 0 16,23-24-16,1 24 0,-24 0 0,24 0 15,-1 0-15,-23 0 0,24 0 16,-24 0-16,24 0 0,-25 0 0,1 0 15,0 0-15,0 0 0,0 0 0,0 0 0,0 0 0,0 0 16,-1 0-16,1 0 0,0 0 16,0 0-16,0 0 0,24 0 0,-24 0 15,-1 0-15,1 0 0,24 0 0,-24 0 16,0 0-16,0 0 0,23 0 16,-23 0-16,0 0 0,0 0 0,0 0 15,24 0-15,-24 0 0,-1 0 0,1 0 0,0 0 16,48-24-16,-48 24 0,-1 0 15,1 0-15,24 0 0,-24 0 16,0 0-16,24 0 0,-25 0 0,1 0 16,24 0-16,-24 24 0,24-24 0,-24 0 15,23 0-15,-23 0 0,48 0 0,-24 0 32,-1 0-32,-23 0 0,24 0 0,-24 0 15,24 0-15,-1 0 0,-23 24 0,24-24 16,-24 0-16,24 0 0,-25 0 0,25 0 15,0 0-15,0 0 16,-25 0-16,1 0 0,24 0 0,-24 0 16,0 0-16,0 0 0,0 0 0,-1 0 15,1 0-15,0 0 0,0 0 0,0 0 0,0 0 16,0 0-16,0 0 0,-1 0 16,1 0-16,0 0 15,24 0-15,-24 0 16,0 0-1,0 0-15,-1-24 0,1 24 32,0 0-32,0 0 0,0 0 15,0 0-15,0 0 16,0 24-16,-1-24 16,1 0-16,0 0 15,0 0-15,0 0 0,0 0 16,0 0-16,-1 0 15,1 0-15,0 0 0,24 0 16,-48-24-16,24 24 16,0 0-16,0 0 15,-24-24-15,23 24 0,1 0 16,0 0-16,0 0 16,0 0-16,0 0 15,0 0 16,0 0-15,-1 0 0,1 0 77,-24-24-93,24 24 16,0 0-16,0 0 16,-24-24-1,0 0 17</inkml:trace>
  <inkml:trace contextRef="#ctx0" brushRef="#br1" timeOffset="63516.2053">19981 9549 0,'0'23'16,"0"1"15,24-24-15,-24 24-16,0 0 15,0 0-15,0 0 32,0 0-32,0 0 0,0-1 15,0 1-15,0 0 0,0 0 0,0 24 16,0-24-16,-24-1 0,24 1 0,0 24 15,0-24-15,0 0 0,0 24 0,0-25 16,0 1-16,0 0 16,0 0-16,24 0 0,-24 0 15,0-48 17</inkml:trace>
  <inkml:trace contextRef="#ctx0" brushRef="#br0" timeOffset="85012.2394">14275 8641 0,'-23'0'15,"23"-23"79,23-1-63,1 0-31,0 0 16,-24 0-16,24 24 0,0-24 0,0 0 16,0 24-16,0-24 0,-1 24 15,1 0-15,-24 24 32,0 0-32,0 0 0,0 0 15,0 0-15,-24 0 16,24 0-1,-23-1-15,-1 1 0,24 0 16,-24-24-16,24 24 0,-24-24 16,0 0-1,24 24-15,0-48 32,24 24-17,0 0-15,0 0 16,0 0-16,-1 0 15,1 0-15,-24 24 16,24-24-16,0 0 16,-24 24-16,24-24 0,-24 24 15,0-1 1,0 1-16,0 0 0,-24-24 31,24 24-31,-24-24 0,24 24 16,-24-24-16,0 24 0,1-24 15,-1 0-15,0 0 0,0 0 16,0 0-16,0 0 16,0 0-16,0 0 15,1 0-15,23-24 0,0 0 16,23 24 0,-23-24-16</inkml:trace>
  <inkml:trace contextRef="#ctx0" brushRef="#br0" timeOffset="85759.1854">14657 8427 0,'0'23'32,"-47"-23"-32,23 0 47,24 24-47,-24 0 15,24 0 1,0 0-16,0 0 15,0 0-15,0 0 32,24-24-32,-24 23 15,24-23-15,23 24 16,-23-24 15,-24-24 0,24 24-31,-24-23 16,24 23-16,-24-24 0,0 0 16,0 0-16,0 0 15,0 0 1,-24 24-16,0-24 16,0 24-1,-23 0 16,23 0-15,24 24 15,0 0 1</inkml:trace>
  <inkml:trace contextRef="#ctx0" brushRef="#br0" timeOffset="93872.4246">14801 8331 0,'0'0'0,"24"0"15,-1 0 1,-23-24 15,0 0 0,-23 24-31,-1 0 16,24-24 0,-24 24-16,24-23 15,-24 23-15,0 0 16,24-24-16,-24 24 31,0 0-31,0-24 0,-23 24 16,23 0-1,0 0-15,24-24 0,-24 24 0,0 0 16,0 0-16,0 0 16,1 0-16,-1 0 15,0 0-15,0 0 16,24 24-16,-24-24 0,0 0 15,0 0-15,24 24 0,-24-24 0,1 0 16,23 24-16,-24-24 0,0 0 16,0 23-16,0-23 0,0 0 15,24 24-15,-24-24 0,-23 24 16,23-24-16,0 24 0,0-24 31,24 24-31,-24-24 0,0 24 16,0 0-16,1 0 15,23-1-15,-24-23 0,24 24 16,-24 0-16,24 0 16,-24-24-16,24 24 0,0 0 15,-24-24-15,24 24 0,0 0 16,0-1-16,-24-23 16,24 24-16,0 0 0,0 0 0,0 0 0,0 0 15,0 0 1,0-1-16,0 1 15,0 0 1,24-24-16,-24 24 0,24-24 16,-24 24-1,24-24-15,-24 24 0,24-24 0,0 0 16,-24 24-16,23-24 0,1 24 0,0-24 16,0 23-16,0 1 15,0-24-15,0 0 0,23 24 0,-23-24 16,0 0-16,0 24 0,0-24 15,0 0-15,0 0 0,-1 0 16,1 24-16,0-24 0,0 0 0,0 0 0,0 0 16,0 0-16,0 0 0,-1 24 15,1-24-15,0 0 16,0 0-16,0 0 0,0 0 16,0 0-16,23 0 0,-23 0 15,0 0-15,0 0 16,0 0-1,0 0-15,0-24 0,0 24 16,-1 0-16,1-24 0,0 24 16,0-24-16,0 24 0,0-24 0,0 0 15,0 1-15,-1-1 16,1 0-16,0 0 0,-24 0 16,24 24-16,-24-24 0,0 0 0,0 0 15,24 24-15,-24-23 0,0-1 0,0 0 16,0 0-16,0 0 0,0 0 15,0 0-15,0 1 16,0-1-16,0 0 0,0 0 16,0 0-16,0 0 0,0 0 15,-24 24-15,24-24 0,0 1 0,0-1 16,-24 0-16,24 0 16,0 0-16,-24 0 0,24 0 15,-24 0-15,24 1 0,0-1 16,-23 24-16,23-24 0,-24 24 15,0-24-15,0 24 16,0 0-16,0-24 0,0 24 16,0 0-16,-23 0 0,23 0 0,-24 0 15,24 0-15,-24 0 0,1 0 0,23 0 0,-24 0 16</inkml:trace>
  <inkml:trace contextRef="#ctx0" brushRef="#br0" timeOffset="107666.1602">5132 7854 0,'0'0'0,"24"0"47,-24 23-47,24-23 16,0 0-16,0 0 0,0 0 15,0 0-15,23 0 0,-23-23 32,0 23-32,0 0 0,0 0 15,0 0-15,0 0 0,0 0 0,-1 0 16,1-24-16,0 24 0</inkml:trace>
  <inkml:trace contextRef="#ctx0" brushRef="#br0" timeOffset="107950.3905">6326 8021 0,'48'0'15,"-96"0"-15,144 0 16,-73 0 0,25 24-1,24-24 1,-1 23 0,25 1-1,-1-24 1,1 0-1,71 0 1</inkml:trace>
  <inkml:trace contextRef="#ctx0" brushRef="#br0" timeOffset="108150.5455">7544 8116 0,'0'0'15,"71"24"1,-47-24-16,24 24 15,-24-24-15,23 24 16,-23-24-16,48 24 16,-48-24-16,0 0 0,47 24 15,-47-24-15,48 23 32,-48-23-32,23 0 0,-23 0 0</inkml:trace>
  <inkml:trace contextRef="#ctx0" brushRef="#br0" timeOffset="108350.6076">8618 8355 0,'48'0'15,"-25"0"-15,73 24 16,23 0 0,-23-24-1,23 24 1,-23-24-1,-49 0-15,49 0 16,-48 0-16,-25 23 16,73-23-16</inkml:trace>
  <inkml:trace contextRef="#ctx0" brushRef="#br0" timeOffset="108613.8398">10480 8546 0,'0'0'16,"48"0"0,-25 0-16,25 0 15,-24 0-15,0 0 16,0 0-1,24 0 1,-25 0-16,49 0 16,-48 0-16,0 0 0,47 24 15</inkml:trace>
  <inkml:trace contextRef="#ctx0" brushRef="#br0" timeOffset="108851.3434">11912 8594 0,'0'0'15,"24"0"1,24 0 0,23 0-1,1 24 1,0-24-1,-1 0 1,25-24 0</inkml:trace>
  <inkml:trace contextRef="#ctx0" brushRef="#br0" timeOffset="109067.9438">13153 8737 0,'24'24'16,"0"-24"-16,0 0 15,0 0 1,24 0 0,23 0-1,49 0 1,-49 0-1</inkml:trace>
  <inkml:trace contextRef="#ctx0" brushRef="#br0" timeOffset="110255.3017">5538 7591 0,'24'0'16,"-48"0"-1,0 0 1,1 0 0,-1 0-16,0 24 15,0-24-15,0 24 0,0 0 16,0-24-16,0 24 0,-47-1 16,47 1-16,0-24 0,0 24 15,0 0-15,0-24 0,1 24 0,-1-24 0,0 24 16,0-24-16,24 24 0,-24-24 15,48 0 32,0 0 0,0 23-47,0-23 0,-1 0 16,1 24-16,0-24 0,0 24 15,0 0-15,0-24 0,0 24 0,23 0 16,-23 0-16,0 0 0,0-1 0,0 1 16,0 0-16,0 0 15,-24 0-15,24-24 16</inkml:trace>
  <inkml:trace contextRef="#ctx0" brushRef="#br0" timeOffset="111068.0144">2172 7782 0,'0'0'0,"-24"0"15,24 24 17,-23 0-17,23 0-15,0-1 16,0 25-16,0-24 0,0 24 0,0 0 16,0-25-16,0 25 0,0-24 0,0 24 15,0-24-15,23 0 0,-23-1 16,24 1-16,0-24 0,0 24 0,0-24 15,0 0-15,0-24 0,0 0 0,-1 24 16,1-23-16,-24-1 0,24 0 0,-24-24 16,0 24-16,0 0 0,0 0 0,-24-23 15,24 23-15,-24 0 0,24-24 16,-23 24-16,-1 0 0,24 1 0,-24-1 16,0 0-16,0 24 0,0 0 15,0 0-15,0 24 0,24 0 16,24-24-16</inkml:trace>
  <inkml:trace contextRef="#ctx0" brushRef="#br0" timeOffset="111536.8087">2459 7830 0,'24'0'15,"-24"24"16,0-1-31,0 1 0,0 0 16,24 24-16,-24 0 0,0-1 0,23 1 16,-23-24-16,0 24 0,0 0 15,48-1-15,-48-23 0,0 24 0,0-24 0,0 24 0,24-25 16,-24 1 0,24 0-16,-24 0 15,0 0-15,0-48 31,-24 0-15,24 0-16,0 0 0,-24 1 0,24-25 16,0 0-16,0 24 0,0-24 0,-48-23 15,48 23-15,-23 0 0,23 1 0,0-1 16,0 0-16,0 0 0,0 24 0,0-23 16,0 23-16,0 0 0,23 0 15,-23 0-15,48 24 16,-24 0-1,0 0-15,0 24 0,0 0 16,-24 0-16,0 0 0,0 0 0,0-1 16,0 1-16,0 0 0,-24 0 0,24 0 15,0 0-15,-24 0 0,0-24 0,24 24 16,-24-24-16,24 23 0,-48-23 16,25-23-1,23-1-15,-24 0 0</inkml:trace>
  <inkml:trace contextRef="#ctx0" brushRef="#br0" timeOffset="111999.4299">2936 7687 0,'0'0'15,"-24"0"-15,-23 47 16,23-23-16,0 48 15,24 71 1,24-95-16,0 71 16,-1-71-16,-23 0 0,24 23 15,0 49 1,-24-97 0,-24-46-1,-23-49 1,23-24-1,-24-95 1,24-71 15,72 119-15,0 71 0,47 48-1,-47 72 1,-24 24-1,-96 118 1,0-142 0,49 0-1,23-72 1</inkml:trace>
  <inkml:trace contextRef="#ctx0" brushRef="#br0" timeOffset="112173.6524">3270 7854 0,'0'0'0,"0"23"16,-23 1-16,23 0 15,0 0 17,23-24-32,-23 24 15,0-48 1</inkml:trace>
  <inkml:trace contextRef="#ctx0" brushRef="#br0" timeOffset="117100.262">10862 11291 0,'0'0'0,"0"-24"62,0 0-62,0 1 16,0-1-16,-24 24 0,24-24 16,0 0-16,-24 0 0,24 0 0,0 0 15,0 0-15,-48 1 16,48-1-16,-24 24 0,1 0 15,-1 0-15,0 0 0,24 24 0,-24-1 16,0 1-16,0 0 0,24 0 0,-24 24 16,24 0-1,-24-1-15,24-23 0,0 24 0,0-24 16,0 24-16,0-25 0,0 1 16,0 0-16,0 0 0,24 0 0,0-24 15,0 0-15,0 0 16,-24-24-16,24 24 15,-24-24-15,24 24 0,-24-24 0,0 0 16,0 1-16,24-1 0,-24 0 0,0 0 16,0 0-16,23 24 0,-23-24 0,24 48 31,-24 0-31,0 0 16,0 0-16,48 0 0,-48-1 0,0 1 15,0 0-15,0 0 16,24-24-16,-24 24 15,0 0-15,24-24 0,-24 24 16,24-24-16,-24-24 16,24 24-16</inkml:trace>
  <inkml:trace contextRef="#ctx0" brushRef="#br0" timeOffset="117615.8352">11291 11172 0,'0'-24'16,"0"48"-16,-23-48 0,-25 0 15,24 24-15,-24 24 16,24 0-16,-23 0 16,23 0-16,0 23 15,-24 73 1,72-49-1,48-47 1,23-48 0,-23-71-1,-25-1 1,-47 1 0,0 71-16,0-143 15,-23 143-15,23-71 16,-24-1-1,24 48 1,0 72 15,0 0-31,0 0 16,0 0-16,0 0 0,24 23 16,-24-23-16,0 24 0,0 0 15,0-24-15,23 23 0,-23 1 0,0-24 16,24 24-1,-24-24-15,0 23 0,0-23 0,48 0 16,-48 0-16,0 0 0,0 0 0,0 0 16,0-1-16,0 1 0,24-24 15,-24 24-15,24-24 16</inkml:trace>
  <inkml:trace contextRef="#ctx0" brushRef="#br0" timeOffset="117884.8761">11650 11220 0,'-24'-24'16,"48"48"-16,-48-96 15,24 48-15,0 48 16,0 24 0,0 71-1,24-71-15,-24 71 16,0-95-16,0 24 0,0 23 15,-24 25 1,0-72-16,-24 47 31,24-71-31,-24 24 16,-23-24-16</inkml:trace>
  <inkml:trace contextRef="#ctx0" brushRef="#br0" timeOffset="118084.3524">11673 10814 0,'0'0'0,"-23"-24"16,-1 24-1,24-24 1,24 24 31</inkml:trace>
  <inkml:trace contextRef="#ctx0" brushRef="#br0" timeOffset="119015.9767">6827 12843 0,'0'0'0,"-24"0"16,1 48 15,23-1-15,-24 97-1,24-97-15,0 97 16,0-73-16,0 72 15,0 1 1,24-49 0,-24-71-1,23-48 1,1 0-16</inkml:trace>
  <inkml:trace contextRef="#ctx0" brushRef="#br0" timeOffset="119232.1426">6589 13392 0,'-24'24'16,"48"-48"-16,-72 72 15,72-48-15,24-24 16,47 0-1,-47 24-15,95-48 16,-71 24-16,-49 24 16,1 0-16,48-71 15</inkml:trace>
  <inkml:trace contextRef="#ctx0" brushRef="#br0" timeOffset="119717.3896">7400 13320 0,'0'0'0,"-24"0"0,1 0 16,-1 0-16,0 0 16,0 0-1,24-47 1,0 23-16,-24 24 15,24-24-15,-24 24 0,0 24 16,0 0-16,1 23 0,-1 1 16,0 0-16,24 0 0,-24-25 15,24 25-15,0-24 0,0 24 0,0-24 16,0 0-16,0-1 0,24 1 16,0 0-16,0-24 15,-1 0-15,1-24 0,0 0 31,0 1-31,-24-1 0,24 0 0,-24 0 16,24 0-16,-24 0 0,24 0 0,-24-23 16,24 23-16,-24 0 0,23-24 0,-23 24 15,0 0-15,24 24 0,-24 24 32,0 0-32,0 24 15,0-24-15,0 0 0,0-1 0,0 1 0,0 24 16,0-24-16,0 0 0,0 0 15,24 0-15,0-24 16,0-24 0,24 0-16</inkml:trace>
  <inkml:trace contextRef="#ctx0" brushRef="#br0" timeOffset="120134.1013">7830 13201 0,'-24'24'16,"48"-48"-16,-48 72 0,-47 23 31,47-71-31,0 144 16,24-25 0,24-47-1,0-49 1,-1-70-1,-23-1 1,24-95 0,0 119-16,24-72 15,-24 49-15,71-25 16,1 48 0,-1 72-1,-23 47 1,-72 49 15,0-73-15,0-23-1,24-72 1,-24 0-16</inkml:trace>
  <inkml:trace contextRef="#ctx0" brushRef="#br0" timeOffset="120331.8302">9000 12915 0,'0'0'0,"-48"0"15,0 0-15</inkml:trace>
  <inkml:trace contextRef="#ctx0" brushRef="#br0" timeOffset="121095.1815">8880 13034 0,'-23'0'0,"23"24"0,-24-24 31,0 0-31,24-24 78,24 24-78,-24-24 0,24 24 16,-24-24-16,23 24 0,1-24 0,0 24 0,0-24 15,0 24-15,24-23 0,-25-1 0,25 24 16,-24-24-16,24 24 0,0-24 16,-25 24-16,1 0 0,0 0 0,0 0 15,0 0-15,0 24 0,-24 0 16,24 0-16,-48-1 0,24 1 0,0 0 15,-24 0-15,0 0 0,24 24 0,-24-25 0,0 1 16,0 0-16,-23 0 0,23 0 0,24 0 16,-48 0-16,24 0 0,0-24 15,0 47-15,1-47 0,-1 0 16,0 0-16,48 0 31,0 0-15,-1 0-16,1-47 0,0 47 15,0 0-15,24 0 0,-24-24 16,23 24-16,-23 0 0,0 0 16,24 24-16,-24-24 0,0 0 0,0 47 15,-1-47-15,1 24 16,-24 0-16,24 0 0,-24 0 0,-24 0 16,24 0-16,0 23 0,-24-23 0,1 0 0,-1 0 15,0 0-15,0 0 0,-24-24 16,24 0-16,0 24 0,1-24 0,-1 0 15,0 0-15,-24 0 0,24 0 16,0-24-16,0 24 0,1-24 16,23 0-16</inkml:trace>
  <inkml:trace contextRef="#ctx0" brushRef="#br0" timeOffset="121795.1476">10002 13129 0,'0'0'0,"0"24"0,0 0 15,24-24 1,0 0 0,0-24-16,0 24 0,0 0 0,23-24 15,-23 24-15,0-24 0,24 1 0,-24 23 16,0 0-16,0-24 16,-1 24-16,-23 24 0,24-24 0,0 0 15,-24 23 1</inkml:trace>
  <inkml:trace contextRef="#ctx0" brushRef="#br0" timeOffset="122064.3477">10098 13392 0,'0'48'16,"24"-24"-16,0-24 16,23 0-1,73 0 1,-1-48 0,0 24-1,-47-24 1,-72 24-16</inkml:trace>
  <inkml:trace contextRef="#ctx0" brushRef="#br0" timeOffset="123099.3177">11363 12700 0,'24'0'47,"-24"-24"-47,0 0 31,0 0-31,0 0 16,0 0-16,0 0 16,0 1-16,0-1 0,0 0 0,-24 0 15,24 0-15,0 0 0,-48 0 16,24 24-16,24-24 0,-23 24 16,-1 0-16,0 0 0,0 24 0,0-24 15,0 24-15,0-24 0,0 24 16,24 0-16,-23 0 0,-1 0 0,24 0 15,-24 23 1,24-23-16,0 0 0,0 24 0,0-24 16,0 0-16,0-1 0,0 25 0,24-48 15,-24 24-15,24 0 0,-1-24 0,-23 24 16,24-24-16,0 0 0,0 0 16,0 0-16,0 0 0,0-24 0,0 24 15,-24-24-15,23 24 0,-23-24 16,0 0-16,24 24 0,-24-24 0,0 1 0,48-1 15,-48 0-15,0 0 0,0 0 16,0 48 0,0 0-1,0 24-15,0-25 0,0 1 0,0 24 16,0-24-16,0 24 0,0-24 16,0-1-16,0 25 0,0-24 0,0 0 0,0 0 15,0 0-15,0-1 0,0 1 0,0 0 16,0 0-16,24-24 15,-24 24 1,0-48-16,24 0 16</inkml:trace>
  <inkml:trace contextRef="#ctx0" brushRef="#br0" timeOffset="123485.3163">11793 12437 0,'-24'24'15,"48"-48"-15,-72 72 0,24-48 0,0 48 16,0-25-16,24 1 0,-23 48 16,-1 71-1,48-95-15,-1 0 16,-23-24-16,72 23 15,95-23 17,-71-72-17,-72 48-15,23-47 16,-47 23-16,24-24 16,-24 24-16,-24-71 15,0 47-15,24 24 0,-47-48 16,-49-23-1,48 95-15,1 0 16,23 24-16,0-24 16,24 24-16</inkml:trace>
  <inkml:trace contextRef="#ctx0" brushRef="#br0" timeOffset="123855.8718">11077 13416 0,'23'0'16,"-23"24"-16,24-24 16,120-24-1,-1 0 1,0 0 0,72-24-1,0 1 1,-96 23 15,-95 24-31,48 0 16,-49 24-16</inkml:trace>
  <inkml:trace contextRef="#ctx0" brushRef="#br0" timeOffset="124400.8873">11578 13846 0,'-24'0'15,"48"0"1,0 23-16,0-23 16,-24 24-16,24 0 15,-1-24-15,1 24 0,-24 0 0,24 0 16,0 0-16,-24 23 0,24-23 0,0 0 31,-24 0-31,24 0 0,0 0 0,-24 0 0,23-1 16,25 1-16,-48 0 0,0 0 0,24-24 15,-24 24-15,24-24 0,-24 24 0,24-24 16,0 24-16,0-48 31</inkml:trace>
  <inkml:trace contextRef="#ctx0" brushRef="#br0" timeOffset="124669.6849">11984 13798 0,'0'0'0,"-48"48"16,-24 23-1,49-23-15,-73 47 16,72-47-16,-95 119 16,23-47-1,72-97-15</inkml:trace>
  <inkml:trace contextRef="#ctx0" brushRef="#br0" timeOffset="126227.2117">9406 15445 0,'0'24'47,"23"-24"-47,1 24 0,0-24 0,0 24 0,0-1 16,0 1-16,0 0 0,0 0 0,23 24 15,-23-24-15,24 0 0,-48 23 0,24-23 16,-24 0-16,24 0 0,0 0 0,-24 0 15,23-24-15,-23 24 0,24-24 16,0 0-16,0 0 16,0 0-1</inkml:trace>
  <inkml:trace contextRef="#ctx0" brushRef="#br0" timeOffset="126459.1781">9978 15373 0,'-47'0'16,"94"0"-16,-118 24 0,-1 24 15,48-24-15,-47 47 16,-25 73 0,25-1-1,47-119-15,-48 95 16,72-95-16,0 24 31</inkml:trace>
  <inkml:trace contextRef="#ctx0" brushRef="#br0" timeOffset="126943.7683">10504 15445 0,'0'0'16,"-24"48"-1,48-48 1,-24-24-1,24-24 1,23 0 0,-47 24-16,48-119 31,-24 95-31,-24 1 16,24 23-1,0 72 1,23 23-1,25 49 1,95-49 0,-95-47-1,-25-48 1,1 0 0,-24-23-1,-48-1 1</inkml:trace>
  <inkml:trace contextRef="#ctx0" brushRef="#br0" timeOffset="127359.8321">10575 15875 0,'0'0'16,"-24"24"-16,24-48 47,24 24-47,0-24 0,-24 0 0,24 24 16,-24-24-16,24 0 0,-24 0 15,24 0-15,0 1 0,-24-1 0,24 0 16,-24 0-16,23 0 0,-23 0 15,24 0-15,-24 0 0,0 48 47,0 0-47,0 0 0,48 0 16,-48 0-16,0 0 0,24 0 16,0-1-16,0-23 15,0 24-15,-1-24 0,1 0 0,0 24 0,24-24 0,-24 0 0,23 0 16,-23 0-16,24 0 0,-24 0 0,0 0 15,0 0 1,0 0-16,-1-24 0,1 24 0,24 0 16,-48-24-16,0 1 15</inkml:trace>
  <inkml:trace contextRef="#ctx0" brushRef="#br0" timeOffset="171943.6969">12127 14824 0,'24'0'0,"-24"24"16,0 0 31,0 0-47,0 0 15,0 0-15,24 0 0,-24-1 0,0 25 16,0 0-16,0 0 0,0-1 0,0 1 16,0 24-16,0-25 0,0 1 15,0 0-15,0 0 0,0-1 0,0 1 16,0-24-16,0 0 0,0 0 0,0 0 16,0 0-16,0-1 15,0 1-15,0 0 16,0-48 15,0 0-31</inkml:trace>
  <inkml:trace contextRef="#ctx0" brushRef="#br0" timeOffset="172696.3384">12604 14872 0,'-23'0'16,"46"0"-16,-70 24 16,47 0-16,0 0 15,0 0 1,0 71-1,0-23 17,0-25-17,0-23 1,0-48 0,0 0-1,0-47 1,0-96-1,-24 119 1,48 0 0,0 48-1,23 0 1,73 0 0,47-47 15,-48-1-16,-47 24 1,-48 24-16,-1 0 16,-23-24-16,0 48 31,-23-24-15,23 24-16,0 0 0,-24 23 15,24-23-15,-24 24 0,24 0 0,-24 0 16,24-1-16,-24 1 0,24 0 15,0 23-15,-24-23 0,24 0 0,0 0 16,0-1-16,0 1 0,0-24 16,-47 24-16,47-24 15,0 23-15,0-23 0,0 0 0,0 0 16,0 0-16,0 0 0,0 0 16,0-1-16,0 1 15,0-48 1,0 1-1,0-1-15,0 0 16</inkml:trace>
  <inkml:trace contextRef="#ctx0" brushRef="#br0" timeOffset="172932.9581">12867 15397 0,'-24'0'15,"48"0"-15,-24 0 16,24 0 0,95-24-1,1-23 1,-25 23 0,-23 0 15,-48 0-31</inkml:trace>
  <inkml:trace contextRef="#ctx0" brushRef="#br0" timeOffset="173448.9491">13631 14681 0,'0'-24'31,"-24"24"-31,24 24 78,0 0-78,0 0 16,0 0-16,0 23 0,0-23 0,0 24 15,0 0-15,0 0 0,0-1 0,0 1 16,0 0-16,0 23 0,0-23 16,0 0-16,0 0 0,0-25 0,0 25 15,0 0-15,0-24 0,0 24 0,0-25 16,0 1-16,0 0 0,0 0 16,0 0-1,0 0-15,0 0 0,24-48 47,-24 0-47,0 0 0</inkml:trace>
  <inkml:trace contextRef="#ctx0" brushRef="#br0" timeOffset="174166.6838">14037 14657 0,'0'0'0,"-24"0"0,0 0 16,24 24-16,-24-24 15,24 48 1,0 23-1,0 25 1,0-24 0,24-49-1,-24-46 1,0-1 0,-24-72-1,24 48 1,-24-23 15,48 47-15,0 24-1,0 0 1,95-24 0,-47-24-1,47 24 1,-47 1-1,-24 23 1,-1 0 0,-47 23-1,-24 1 1,24 48 0,-47 119-1,-25 71 1,0 1-1,25-144 1,47-71-16,-24 48 16,24-72-16,0 23 31,0-71-15,0 1-1,0-1-15</inkml:trace>
  <inkml:trace contextRef="#ctx0" brushRef="#br0" timeOffset="174336.3399">14180 15326 0,'0'0'0,"-24"0"16,96-24-1,-48 24-15,119-24 31,-95 24-31,23-24 16,25-24 0</inkml:trace>
  <inkml:trace contextRef="#ctx0" brushRef="#br0" timeOffset="174867.3847">15565 14800 0,'0'0'0,"0"24"16,0-48 15,0-23-15,-24-25 0,0-47-1,0 47 1,-48 96-1,1 95 1,-1 120 0,48 0-1,48-24 1,0-24 0,-24-168-16,0 97 15,-24-96-15,0 71 31,-23 1-15,-1-72-16,0 23 16,24-23-16,-24 0 15,25-72 1</inkml:trace>
  <inkml:trace contextRef="#ctx0" brushRef="#br0" timeOffset="175404.8576">14968 15302 0,'0'0'16,"0"-24"15,24 24-31,71-24 16,-47 24-16,71-48 15,96 24 1,-24-23 0,-72-1-1,-23-48 1,-72 49 0,0-25-1,23 0 1,-23 25-1,24 23 1,-24 24 0,-24 24-16,0 23 15,0-23-15,-48 72 16,0 47 15,25-95-31,-49 238 16,48-238-16,72 95 31,23-95-15,49-72-1,23-48 1,-71 25 0,-25-49-1</inkml:trace>
  <inkml:trace contextRef="#ctx0" brushRef="#br0" timeOffset="175623.9888">15899 15254 0,'-24'0'15,"48"0"-15,-24 0 16,24 0-1,47 0 1,73-24 0,-73 0-1,-47 24-15</inkml:trace>
</inkml:ink>
</file>

<file path=ppt/ink/ink6.xml><?xml version="1.0" encoding="utf-8"?>
<inkml:ink xmlns:inkml="http://www.w3.org/2003/InkML">
  <inkml:definitions>
    <inkml:context xml:id="ctx0">
      <inkml:inkSource xml:id="inkSrc0">
        <inkml:traceFormat>
          <inkml:channel name="X" type="integer" max="2944" units="cm"/>
          <inkml:channel name="Y" type="integer" max="1080" units="cm"/>
          <inkml:channel name="T" type="integer" max="2.14748E9" units="dev"/>
        </inkml:traceFormat>
        <inkml:channelProperties>
          <inkml:channelProperty channel="X" name="resolution" value="77.27034" units="1/cm"/>
          <inkml:channelProperty channel="Y" name="resolution" value="50.46729" units="1/cm"/>
          <inkml:channelProperty channel="T" name="resolution" value="1" units="1/dev"/>
        </inkml:channelProperties>
      </inkml:inkSource>
      <inkml:timestamp xml:id="ts0" timeString="2016-02-16T17:50:30.359"/>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70C0"/>
    </inkml:brush>
    <inkml:brush xml:id="br2">
      <inkml:brushProperty name="width" value="0.05292" units="cm"/>
      <inkml:brushProperty name="height" value="0.05292" units="cm"/>
      <inkml:brushProperty name="color" value="#FF0000"/>
    </inkml:brush>
    <inkml:brush xml:id="br3">
      <inkml:brushProperty name="width" value="0.05292" units="cm"/>
      <inkml:brushProperty name="height" value="0.05292" units="cm"/>
      <inkml:brushProperty name="color" value="#00B0F0"/>
    </inkml:brush>
  </inkml:definitions>
  <inkml:trace contextRef="#ctx0" brushRef="#br0">1790 4965 0,'-47'24'15,"94"-48"-15,-118 48 0,71-48 16,0 0-16,24-47 15,-1 47-15,49-72 16,-48 48-16,24-47 16,-24 47-1,-48 48 17,-48 72-17,0 95 1,1 24-1,47-96 1,0-71-16,48 24 16,71-72-1,25-95 1,23-48 0,-71 23-1,-48 121-15,23-49 16,-47 96-16,-24-24 15,1 143 1,-1-119-16,0 119 16,24-95-16,-24 71 15,24-47 1,24-72-16,47-48 16,-47 24-16,120-95 31,47-120-16,-1 24 1,-70 144 0,-72 166-1,-48 72 1,-48 48 0,24-48-1,0-119 1,96-120-1,47-119 1,48-71 0,-24 95-1,-47 167 1,-48 119 0,-48 48-1,-24 48 1,0-96-1,24-95-15,24 24 32,0-48-32,0-24 15,71-71 1,-47 47-16,119-143 16,-119 143-16,95-71 15,-48 71 1,-71 48-16,48 72 15,-48-48-15,0 95 16,-48 24 0,24-47-1,24-72 1,23-72 0,25-72 15,47-47-16,25 24 1,-1 95 0,-72 144-1,-71 95 1,0 24 0,-47-72-1,47-95 1,71-120-1,49-95 1,-25-48 0,24 72-1,-71 167 1,-24 95 0,-24 48-1,0-24 1,0-71-1,0-48 17,24-48-32,0-24 15,95-95 1,48-48 0,-119 143-16,71-47 15,-95 71-15,48 24 16,-48 95-1,-24-47-15,-24 72 16,24-73-16,-24 73 16,0-73-16,0 25 15,24-48-15,0 0 16,48-96 0,95-95 15,24-48-16,-119 167-15,48-71 16,-73 95-16,49 24 16,-48 96-1,-72 95 1,0 0 0,25-48-1,23-119 1,23-48-1,1 0-15,24-48 16,-24 49-16,48-73 16,-1-47-1,-47 95-15,95-24 32,-95 72-32,0 48 15,-24 48 1,-24 71-1,0 0 1,1-72 0,23-47-1,47-96 1,1-47 0,24-72-1,23 0 1,-47 71-1,0 96-15,-48 48 16,0-24-16,0 47 16,0 1-1,0-48-15,0 24 16,0-24-16,23-48 16,1-24 15,0 24-31,24-119 15,-24 119-15,0-24 0,0 0 16,23-47 0,-23 95-1,-24 48 1,0-24-16,-24 71 16,24-71-16,0 0 0,-24 71 15,24-71-15,-23 48 16,46-48-16,-23-48 15,24 24 1,-24-24-16,72-48 16,-48 48-16,-24-23 0,48-1 15,-25 24 1,49-48 0,-72 49-16,24 46 15,-24 49 1,0 47-1,-24-23 1,24-72-16,24 0 16,-24 0-16,48-24 47,-48-24-32,24 0-15,-1 24 16,-23-24-16,24 24 0,-24-24 15,24 24-15,0 0 0,-24-24 0,24 24 0,0 0 16,-24 24 0,0 0-16,0 0 15,0 0-15,0 0 16,0-1 0,0-46-16,-24 23 31</inkml:trace>
  <inkml:trace contextRef="#ctx0" brushRef="#br0" timeOffset="1650.2177">2960 4655 0,'24'-24'16,"-48"48"-16,72-72 16,-72 48-1,24 24 1,0 0-16,-24 0 0,24-1 16,-24 25-16,24 0 0,-24 0 0,24-1 0,-24 1 0,24 0 15,-23 24-15,-1-25 0,24 1 0,0-24 16,-24 24-16,24-24 0,0-1 15,0 1-15,24-24 0,-24-24 16,24 24-16,-1-23 0,1-1 0,0-24 16,0 0-16,0 0 0,24 1 15,-24-1 1,-1 0-16,25 0 0,-24-23 0,0 23 0,0 24 16,0-24-16,0 25 0,-1-1 15,-23 0-15,24 24 0,0-24 0,0 48 16,0 0-16,-24 0 15,24-1-15,-24 1 0,0 24 16,24-24-16,-24 0 0,0 24 0,0-25 16,24 1-16,-24 24 0,0-24 0,0 0 0,0 0 15,23 0-15,-23-1 0,24-23 16,0-23-16,0 23 0,0-24 16,0 0-16,0 0 0,-24-24 0,71 24 15,-71-23-15,24-1 0,0 0 16,0 0-16,0 24 0,0-23 0,-1-1 15,1 24 1,-24-24-16,24 48 0,0-23 0,0 23 16,-24 23-16,0 1 15,0 0-15,0 24 0,0-24 0,0 23 16,-24 1-16,24 0 0,0-24 0,0 24 16,0-1-16,0-23 0,0 24 15,0-24-15,0 0 0,0 0 0,0-1 16,24-23-16,0 0 0,-24-23 15,24 23-15,0-24 0,-1 0 0,1 0 16,0 0-16,0-24 0,0 24 0,0-23 16,0 23-16,0-24 0,23 24 0,-47 0 15,24 0-15,0 1 0,0-1 16,0 24-16,0 0 0,0 0 16,-24 24-16,0-1 0,23 1 0,-23 0 0,0 0 15,0 0-15,0 0 0,24 0 0,-24 0 16,0-1-16,0 1 0,0 24 0,0-24 15,0 24-15,24-24 0,-24 23 16,0-23-16,0 0 0,0 0 0,0 0 16,0 0-16,24-24 0,0-24 31,0 0-31,-24 0 0,24 0 16,0-24-16,-1 1 0,1 23 0,0-24 15,0 0-15,0 1 0,0-1 0,0 0 16,23 0-16,-47 1 0,0 23 15,24 0-15,-24 0 0,24 24 0,-24 24 16,-24 0-16,24 23 16,0 1-16,-24-24 0,24 24 0,0 0 0,0-1 15,-47 1-15,47 0 0,-24-24 0,24 0 16,0-1-16,0 1 0,0 0 0,0 0 16,24-48-1,23 0-15,-47 0 16,0 1-16,24-25 0,0 0 0,0 24 15,-24-24-15,24 1 0,0-1 0,0 0 0,-1 0 16,1 1-16,0 23 0,-24-24 0,24 48 16,0-24-16,0 24 15,-24 24-15,24-24 0,-24 24 0,0 24 32,0-24-32,0 23 0,0-23 0,0 24 0,0-24 0,0 0 0,0 23 0,0-23 31,0 0-31,0 0 0,0 0 0,24-24 15,-1-24 1,1 0-16,0 0 0,0 0 0,0-23 16,0 23-16,0 0 0,23-24 0,-47 24 15,24 0-15,0 24 0,0-23 16,0 23-16,0 23 0,0 25 16,0-24-16,-24 0 0,23 0 0,-23 24 15,24-25-15,-24 1 0,0 0 0,24 24 16,-24-24-16,24 0 0,-24 0 15,24-24-15</inkml:trace>
  <inkml:trace contextRef="#ctx0" brushRef="#br0" timeOffset="4639.0393">2363 6541 0,'0'0'16,"0"24"31,-24-1-32,24 1-15,-23 0 0,23 0 16,-24 0-16,0 0 0,0 0 0,0 23 16,-24 1-16,24 0 0,1-24 0,-25 0 15,24 23-15,0 1 0,-24-24 16,24 0-16,1 0 16,-1 23-16,0-47 0,0 24 0,24 0 15,0-48 1,24 0-1</inkml:trace>
  <inkml:trace contextRef="#ctx0" brushRef="#br0" timeOffset="5185.9462">2339 6588 0,'0'-23'47,"-23"23"-1,23 23 1,0 1-47,23 0 16,-23 0-16,24 0 0,0 0 16,-24 0-1,24 23-15,0-23 0,0 0 0,0 24 16,0-48-16,-1 24 0,25 0 0,-48-1 15,24 1-15,0 0 0,0 0 0,0 0 16,-1 0-16,-23 0 0,24-24 16,-24 24-16,0-1 0,24 1 15,-48-24-15</inkml:trace>
  <inkml:trace contextRef="#ctx0" brushRef="#br0" timeOffset="5824.5711">2101 6970 0,'0'24'32,"0"0"15,0 0-32,0 0-15,0 0 0,0 0 0,0-1 16,0 1-16,0 0 0,0 24 0,24-24 15,-24 0-15,0 0 0,0-1 16,0 25-16,0-24 0,0 0 16,23 0-16,-23 0 0,24-24 15</inkml:trace>
  <inkml:trace contextRef="#ctx0" brushRef="#br0" timeOffset="6287.4001">2507 6994 0,'0'0'0,"23"0"32,-23 24-32,0 0 0,0 0 15,0 0-15,0 0 16,0 23-16,0-23 0,48 0 0,-48 0 15,0 0-15,0 0 0,0 0 0,0-1 16</inkml:trace>
  <inkml:trace contextRef="#ctx0" brushRef="#br0" timeOffset="7025.2957">2244 7567 0,'-24'0'16,"24"24"-16,-24-24 16,24 24-1,-24 0-15,24 0 16,-24 0-16,24-1 16,0 1-16,0 0 0,-23 0 15,23 0-15,0 0 16,0 23-16,-24 1 0,24 0 0,-24 0 15,0-1-15,24 25 0,-24 0 0,24 23 16,-48-23-16,24 23 0,1 1 0,-1-25 0,0 25 16,0-1-16,-24-23 0,24 23 0,0 1 15,1-24-15,-1-1 0,24 1 0,-24-1 16,0 1-16,24 0 0,-24-25 16,0 1-16,24 24 0,-24-24 0,0-25 15,24 25-15,0-24 0,-23 0 16,23 0-16,23-24 15,-23-24-15</inkml:trace>
  <inkml:trace contextRef="#ctx0" brushRef="#br0" timeOffset="7675.4445">2578 7591 0,'0'-24'0,"0"0"15,0 0 1,0 48 15,0 0-31,0 0 16,0 0-16,0 0 0,0 24 0,0-25 16,0 25-16,0 24 0,0-25 15,0 49-15,0-24 0,0-1 0,0 25 16,0-1-16,0 1 0,0-25 0,0 25 0,0-25 15,0 1-15,24 0 0,-24-1 16,24-23-16,0 0 0,-24 23 0,24-23 16,-1 0-16,-23 0 0,24-25 0,0 25 15,0 0-15,-24-24 0,24 24 0,0-25 16,-24 25-16,24-24 0,-24 0 0,24 24 31,-1-24-31,-23-1 0,24-23 0,0 24 0,0 0 16,0 0-16,0-24 0,-24 24 15,24-24-15,0 0 0,-1 24 16,25-24-16,-48 24 16</inkml:trace>
  <inkml:trace contextRef="#ctx0" brushRef="#br0" timeOffset="8432.7008">2507 7782 0,'0'0'0,"23"0"0,25 24 16,-48 0 15,0 0-15,0-1 0,-71 49-1,-25 24 1,-95 71-1,24-24 1,95-95-16,-71 71 0</inkml:trace>
  <inkml:trace contextRef="#ctx0" brushRef="#br0" timeOffset="8795.1216">2602 8427 0,'0'23'31,"0"1"-15,-24-24-1,24 24-15,0 0 0,0 0 16,-48 24 0,25-24-16,-1-1 0,0 25 0,0-24 15,0 24-15,0-1 0,-24 1 0,25 0 16,-25 0-16,0-1 0,0-23 0,24 24 15,-23 0-15,-1 0 0,24-25 16,-48 25-16,25-24 0,23 0 0,-24 0 16,24 0-16</inkml:trace>
  <inkml:trace contextRef="#ctx0" brushRef="#br0" timeOffset="9235.8503">2626 9190 0,'-24'24'0,"24"0"0,0 0 15,-24 48 1,-71-1-1,47 1 1,-95 47 0,23 1-1,73-96-15,-121 95 16,121-71-16,-25-25 16,24 25-16</inkml:trace>
  <inkml:trace contextRef="#ctx0" brushRef="#br0" timeOffset="10367.095">1098 9763 0,'-24'48'15,"48"-96"-15,-96 144 16,96-96-16,0 48 16,72-25-1,-49 1-15,73-24 16,-72 0-16,95 24 15,72-24 17,23 0-17,1 0 1,48-24 0,-25 0-1,-23 1 1,-72-1-1,-24 0 1,-23 24 0,-73-24-1,-23 24-15,48 0 16,-48 0-16,-1 0 16,25 0-1,-48 24 1,24-24-1,24 24 1,0 0 0,-25-1-1,1 25 17,0 24-17,24 23 1,-24 25-1,24-1 1,-1 48 0,25-24-1,-24-23 1,-24-49 0,23-23-16</inkml:trace>
  <inkml:trace contextRef="#ctx0" brushRef="#br1" timeOffset="13864.4985">4130 11697 0,'0'0'0,"0"0"16,95 24-16</inkml:trace>
  <inkml:trace contextRef="#ctx0" brushRef="#br1" timeOffset="15549.0401">3366 11363 0,'24'0'47,"0"0"-16,0 0-31,-1 0 16,1 0-16,0 0 15,24 0-15,0 0 0,23-24 0,-47 24 16,24-24-16,23 24 0,1-24 0,0 0 16,-1 24-16,1-24 0,0 1 0,-1-1 0,1 0 15,-1 0-15,-23 0 0,24 0 0,-24 0 16,-1 24-16,1-24 0,0 1 0,23-1 16,-71 0-16,48 0 0,0 0 0,-24 24 15,23-24-15,-23 0 0,0 24 16,24-23-16,-24 23 0,24-24 0,-25 24 31,25 0-31,-24 0 0,0 0 0,24 0 0,-1 0 16,-47 24-16,48-24 0,-24 0 0,0 0 15,0 23-15,0-23 0,0 24 16,-1-24-16,1 24 0,0-24 16,-24 24-16,24 0 0,0 0 0,0-24 0,0 24 0,0-1 15,-1 1 1,1 0-16,0 0 0,0-24 0,24 24 0,-1-24 0,-47 24 15,48-24-15,-24 0 0,24 0 0,-24 0 16,23 0-16,1-24 0,0 24 0,0-24 16,-24 0-16,23 0 0,1 0 0,0 1 15,0 23-15,-1-24 0,25 0 16,-24 0-16,-1 0 0,1 24 0,0-24 16,0 24-1,-1-24-15,1 24 0,-24 0 0,48 0 16,-49 0-16,1 0 0,24 0 0,0 0 15,-24 24-15,23-24 0,1 0 0,-24 0 16,24 24-16,0-24 0,-1 0 16,1 0-16,24 0 0,-48 0 0,23 0 15,25 0-15,-24 0 0,-1 0 16,1 24-16,0-24 0,0 0 0,-1-24 0,1 24 0,24 0 16,-48 0-16,23-24 0,1 24 15,24-24-15,-25 24 0,1-23 0,24 23 16,-24-24-16,-1 24 0,1-24 0,0 0 15,23 24-15,-23-24 0,-24 24 16,24 0-16,0 0 0,-25 0 0,25 0 16,-24 0-16,0 24 0,0 0 0,0 0 0,-1 0 15,1-24-15,0 23 0,0 1 0,24 0 16,-48 0-16,24 0 0,0 0 16,-1-24-16,1 0 0,0 24 15,0-24-15,0 0 0,24 0 0,-24 0 16,23-24-16,1 24 0,0 0 0,23-24 31,-23 24-31,0-24 0,24 24 0,-25-24 0,25 24 16,-24-24-16,-1 24 0,1-24 0,24 24 15,-25 0-15,1 0 0,0 0 0,-24 0 16,24 0-16,-25 0 0,25 24 16,-24-24-16,0 24 0,0-24 0,0 24 15,0-24-15,-1 24 0,1-24 0,24 24 16,-24-24-16,24 0 0,-1 0 0,25 0 0,-48 0 15,24 0-15,23 0 0,-23 0 0,0-24 16,23 24-16,1 0 0,-24-24 0,-1 24 16,25 0-16,-24 0 0,0-24 15,-1 24-15,1 0 0,0-24 0,0 24 16,-1 0-16,1-24 0,0 24 16,0-23-1,-25-1-15,25 0 0,0 0 0,0 0 0,-1 0 16,25 0-16,-24 24 0,-1-24 15,1 1-15,0 23 0,0-24 0,-1 48 16,1-24-16,0 23 0,0 1 0,-24 0 16,23 0-16,-23 24 0,24-24 15,-24 0-15,24-1 0,-25 1 0,25 0 16,-24-24-16,24 24 0,0-24 0,-1 0 0,25 0 16,-24 0-16,23-24 0,1 24 0,-1 0 15,1-24-15,24 24 0,-25-24 0,1 24 16,-1-23-16,25-1 0,-24 0 15,-1 24-15,1-24 0,-1 0 0,-23 24 16,24-24-16,-1 0 0,-23 24 0,24 0 16,-25-24-16,1 24 0,24 0 0,-1-23 0,-47 23 15,48 0-15,-24 0 0,-1 0 0,1 0 16,0 0-16,0 0 0,-1 23 16,1-23-16,0 0 0,-24 24 0,24-24 15,-1 0-15,-23 0 0,24 0 0,-24 0 16,23 0-16,-23 0 0,24 0 31,-24-24-31,0 1 0,0 23 0,0-24 0,-24 0 0,23-24 16</inkml:trace>
  <inkml:trace contextRef="#ctx0" brushRef="#br0" timeOffset="20654.9882">7949 10575 0,'-24'24'16,"1"-24"-16,-1 0 15,48 24 1,-24 0-16,23 0 16,-23-1-16,24 1 0,-24 0 0,24 0 15,-24 0-15,24 0 0,-24 0 16,24 0-16,-24-1 16,48-23-16,-48 24 15,0-48 16,0 1-31,0-1 0,-48 24 0,48-24 16</inkml:trace>
  <inkml:trace contextRef="#ctx0" brushRef="#br0" timeOffset="21321.1154">7902 10694 0,'-24'-71'16,"48"142"-16,-72-190 16,48 95-16,0 0 15,48 24 1,47-24-1,72 1 1,0-25 0,-119 48-16,24-24 15,-48 24-15,23 0 16,1 0 0,-48 24 46,48-24-31,-48 24-15,24-24 15,0 0-15,-24 24-1,-24-24-15,48 0 63,-1 0-47,1 0-1,0 0-15,-24-24 31,24 24-31,0-24 0,0 24 16,-24-24-16,24 24 16,-48 0 15,24 24-31,-24 0 16,24 0-1,-24-1-15,0 1 0,24 0 16,-24 0-16,0 24 0,24-24 0,-23 23 15,-1-23-15,0 24 0,24-24 0,-48 24 16,24-24-16,0-1 0,24 25 16,-24-24-16,1 0 0,23 0 15</inkml:trace>
  <inkml:trace contextRef="#ctx0" brushRef="#br0" timeOffset="22621.1031">12485 10312 0,'0'0'0,"-24"0"15,24 24 1,-48-24-1,25 24 1,23 0 31,23 0-47,-23 0 16,0 0-16,48 0 15,-48-1-15,0 25 0,0-24 31,24 0-31,-24 0 0,24 0 0,-24 0 0,24-1 16,-24 1-16,0 0 0,24 0 0,-24 0 16,0 0-16,24 0 15,-24 0-15,0-48 32,-24 24-32,24-24 15,0 0-15,-24 24 0,24-24 0,0 0 0,-24 0 16,24-23-16,0 23 0,-24 0 0,24-24 15,0 24-15,-24 0 0,24-23 16,0 23-16,0 0 0,-48 0 0,25 24 16,23-24-16,-24 0 0,0 24 15,24-24-15,-24 24 0,48 0 47,0 0-31,0 0-16,-1 0 15,25 0-15,-24 0 16,0 0-16,0 0 0,24 0 0,-1 0 16,-23 0-16,24-24 0,0 24 0,-1 0 15,-23-23-15,24 23 0,-24 0 0,24 0 0,-24-24 16,23 24-16,-23 24 16,0-24-1,-24 23-15,24-23 16,0 0-1,0 0 1,-1 0-16,1 0 16,-24 24 15,24-24-15,0 0-1</inkml:trace>
  <inkml:trace contextRef="#ctx0" brushRef="#br0" timeOffset="22958.944">13368 10336 0,'-24'0'31,"1"0"32,23 24-63,0 0 15,-24-24-15,0 24 16,24 0-16,-24-24 0,24 24 15,-24 0-15,0-1 0,24 1 16,-24 0-16,0 0 0,1 24 0,-1-24 16,24 23-16,-24-23 0,0 0 0,0 0 15,0 24-15,24-24 0,0 0 0,0-1 0,-47-23 16,47 24-16</inkml:trace>
  <inkml:trace contextRef="#ctx0" brushRef="#br0" timeOffset="26089.0896">3127 6827 0,'24'0'0,"0"0"16,-24-24-16,24 24 16,0 0-1,0 0 1,-1 0-1,1-24 1,0 24-16,0 0 16,0 0-16,0-24 0,0 24 0,0 0 15,-1 0-15,1 0 0,24-23 16</inkml:trace>
  <inkml:trace contextRef="#ctx0" brushRef="#br0" timeOffset="26304.587">4392 6684 0,'48'24'15,"-96"-48"-15,120 48 0,-48-24 16,0 0 0,24 24-1,71-24 1,-95 0-16,95 0 15,-95 0-15,24-24 0,23 24 16,73-24-16</inkml:trace>
  <inkml:trace contextRef="#ctx0" brushRef="#br0" timeOffset="26519.9233">6016 6660 0,'71'0'16,"-142"0"-16,166 0 0,-71 0 0,48 0 16,-48 0-16,23-24 15,-23 24-15,48 0 16,-24 0-16,47 0 16,-23 0-1,-48 0-15,23 0 16,-23 0-16,24 24 15</inkml:trace>
  <inkml:trace contextRef="#ctx0" brushRef="#br0" timeOffset="26735.4717">7520 6803 0,'0'0'0,"24"0"0,23 0 15,-47 24 1,24-24-16,24 0 16,-24 0-16,47 0 15,-47 0-15,48 0 16,-48 0-16,71-24 16,-47 24-16,71 0 15</inkml:trace>
  <inkml:trace contextRef="#ctx0" brushRef="#br0" timeOffset="26935.784">9024 6803 0,'47'0'16,"-94"0"-16,118 0 0,1 0 31,-48 0-31,0 0 0,47-24 16,49 24-1,-73-24-15,25 24 16,-24 0-16,-24 0 0,23 0 16,97-23-1</inkml:trace>
  <inkml:trace contextRef="#ctx0" brushRef="#br0" timeOffset="27152.9014">10504 6803 0,'47'0'16,"-94"0"-16,190 0 16,-119 0-16,71 0 15,-47 0-15,0-24 16,-24 24-16,71 0 16,1-24-1,-1 24 1,-71-23-16,24 23 0</inkml:trace>
  <inkml:trace contextRef="#ctx0" brushRef="#br0" timeOffset="27420.4169">12175 6732 0,'24'0'15,"-48"0"-15,119-24 16,-71 24-16,24 0 15,-24 0-15,71-24 16,-71 24-16,24 0 16,23 0-1,49-24 1,-25 24 0,96 0 15,-71-24-16,-25 24 1,48-24-16</inkml:trace>
  <inkml:trace contextRef="#ctx0" brushRef="#br0" timeOffset="27636.3895">13703 6612 0,'0'0'0,"23"0"0,1 0 16,0 0-16,0 0 0,24 0 15,23 0 1,25 0-1,-1 24 1,-71-24 0,48 0-1,-24 0 1,-1 0 0,-23 0-16,24 0 15,-24 0-15</inkml:trace>
  <inkml:trace contextRef="#ctx0" brushRef="#br0" timeOffset="29784.278">2865 11363 0,'-24'24'0,"24"0"0,0-1 31,24-23-31,-1 0 16,1 0 0,0 0-16,0 0 0,0 0 15,0 0-15,0 0 0,0-23 0,-1 23 31,25-24-31,-24 24 0,0 0 0,24-24 0,-1 24 16</inkml:trace>
  <inkml:trace contextRef="#ctx0" brushRef="#br0" timeOffset="30015.4686">4536 11172 0,'0'0'15,"24"0"-15,-1-24 16,1 24-16,0 0 16,0 0-1,0 0-15,71 0 32,-71 0-32,119 0 15,-23-24 1,-72 24-16,47 0 0</inkml:trace>
  <inkml:trace contextRef="#ctx0" brushRef="#br0" timeOffset="30200.3632">6326 11172 0,'0'0'0,"24"0"0,48 0 16,-49 0-1,1 0-15,0 0 0,0-24 0,0 24 16,0 0-16,24-24 0,-25 24 0,25 0 0,0 0 31,-24-24-31,23 24 0,1 0 0,-24-24 16,24 24-16,0 0 0,-25 0 0</inkml:trace>
  <inkml:trace contextRef="#ctx0" brushRef="#br0" timeOffset="30446.9306">7997 11052 0,'24'24'16,"-48"-48"-16,96 48 0,-48-24 16,-1 0-16,1 0 0,0 0 15,96 0 1,-97 0-16,73 0 15,-48 0-15,-1 0 16,121 0 0,-121 0-16,49-24 0</inkml:trace>
  <inkml:trace contextRef="#ctx0" brushRef="#br0" timeOffset="30639.1757">9644 11052 0,'96'0'16,"-72"0"-16,23 0 16,-23 0-16,72 0 15,-72 0-15,23 0 0,49 0 16,-48-23-16,23 23 16,-23 0-16,167 0 31,-24 0-16</inkml:trace>
  <inkml:trace contextRef="#ctx0" brushRef="#br0" timeOffset="30969.2872">11482 11100 0,'48'0'15,"-96"0"-15,120 0 0,-24 0 16,-24 0-16,23 0 15,-23 0-15,72-24 16,-72 24-16,0 0 0,143-24 31,-24 1-15,0-1 0,478 24 77</inkml:trace>
  <inkml:trace contextRef="#ctx0" brushRef="#br0" timeOffset="31147.6225">13177 11005 0,'764'24'78,"-716"-24"-78,71-24 15,-95 24-15,72 0 16,-49 0-16,1 0 0,-24 0 0,48 0 16,47 0-1,-95 0-15,-1409 0 0,2794 0 0,-1385 0 0,47-24 16</inkml:trace>
  <inkml:trace contextRef="#ctx0" brushRef="#br0" timeOffset="31385.6859">14896 10981 0,'72'24'15,"-144"-48"-15,168 72 16,-72-48-16,-1 23 16,1-23-16,0 0 15,0 0-15,0 0 16,0-23-1,47 23 1,-47 0-16,48-24 16,-48 24-16,47 0 15,25-24 1,23 24 0,1-24-1,-25 24-15</inkml:trace>
  <inkml:trace contextRef="#ctx0" brushRef="#br0" timeOffset="34904.535">1623 6970 0,'0'0'0,"0"24"16,0 0-1,0 0 1,24 0-16,-24 0 0,0 0 15,0-1-15,0 1 0,0 0 0,0 0 0,0 0 16,24 24-16,-24-24 0,0 23 0,0-23 16,24 24-16,-24 0 0,0-1 0,0 1 15,24 0-15,-24 0 0,0 23 16,24-23-16,-24 0 0,0 23 0,0-23 16,0 24-16,0-25 0,0 25 0,0-24 15,0 0-15,0 23 0,0-23 0,0 0 0,0-1 16,0 1-16,0 24 0,0-24 0,0-1 15,0 1-15,0 0 0,0-1 16,0 1-16,0 0 0,0-24 0,-24 24 16,24-1-16,0-23 0,0 24 0,0-24 15,0 24-15,0-25 0,0 25 0,0-24 32,0 0-32,0 24 0,0-24 0,0 23 0,0-23 15,0 24-15,0-24 0,0 24 0,0-25 16,24 1-16,-24 24 0,0-24 15,0 0-15,0 24 0,0-25 0,0 1 16,0 0-16,0 0 0,0 24 0,0-24 16,23-1-16,-23 1 0,0 0 15,0 0-15,0 0 0,0 0 0,0 24 0,0-25 16,0 1-16,0 0 0,0 24 16,0-24-16,0 0 0,0 0 15,0-1-15,0 1 0,0 0 0,0 0 16,0 24-16,0-24 0,0 0 0,0 23 15,0-23-15,0 0 0,0 24 0,0-24 32,0 0-32,-23 23 0,23-23 0,0 0 0,0 0 15,0 24-15,0-24 0,0-1 0,0 1 16,0 0-16,0 0 0,0 24 0,0-24 16,0-1-16,0 1 0,0 0 0,0 0 15,0 0-15,0 0 0,0 0 16,0 0-16,0-1 0,0 1 0,0 0 15,0 24-15,0-24 0,0 0 0,0 0 0,0-1 16,0 1-16,0 0 0,0 24 0,0-24 16,0 0-16,0 0 0,-24-1 15,24 1-15,0 0 0,0 0 0,0 0 16,0 0-16,0 0 16,0 0 30,0-1-30,24-23-16</inkml:trace>
  <inkml:trace contextRef="#ctx0" brushRef="#br0" timeOffset="36122.1121">95 8761 0,'24'0'16,"-24"24"31,0-1-16,0 1-15,-24-24-16,24 24 0,0 0 15,-23 0-15,23 0 0,0 0 16,0 23-16,0-23 0,0 0 16,-24 24-16,24-24 0,0 24 0,24-1 15,-24-23 1,0 0-16,23 24 0,-23-24 0,24 23 15,-24-23-15,24 0 0,0 0 16,0 0-16,0-24 0,-24 24 16,24-24-16,0 0 0,-1 0 0,1-24 15,0 24 1,-24-24-16,48 0 0,-48 0 0,0 0 16,0 1-16,0-1 0,0 0 0,0 0 0,0 0 15,0 0-15,0 0 0,0 0 0,0 1 16,-48 23-16,48-24 0,-24 24 15,0 24 1,1-1-16,23 1 0,0 0 16,-24 24-16,24-24 0,0 0 15,0 0-15,0-1 16,0 1-16,0 0 0,0 0 16,0 0-16,0 0 0</inkml:trace>
  <inkml:trace contextRef="#ctx0" brushRef="#br0" timeOffset="36776.9643">501 8785 0,'0'0'16,"0"23"0,-24 25-1,0-48 16,24-24-15,-23-23 0,-1-25-1,0 0 1,-24 25 0,0 71-1,25-1-15,-1 97 16,24-96-16,0 71 15,24 1 1,23-49 0,-47-23-16,72-24 15,-72-24-15,24-23 32,0 23-32,-24 0 0,0 0 0,0 0 15,0 0-15,0-24 16,0 72-1,23 0 1,-23 48 0,48 47-1,0 1 1,-24-1 0,0-47-1,0-72 1,-24-24-1</inkml:trace>
  <inkml:trace contextRef="#ctx0" brushRef="#br0" timeOffset="37172.9626">788 8355 0,'0'0'0,"0"-48"15,0 0 1,-48-23 0,0 71-1,24 48 1,0 47-1,24 48 1,0-23 0,24-73-16,24 49 15,-48-48-15,24-25 16,24 73 0,-1 23-1,-47-95-15,24 24 16,-24-24-16,-24 24 15,24-25 1,-23-46-16</inkml:trace>
  <inkml:trace contextRef="#ctx0" brushRef="#br0" timeOffset="37394.715">549 8832 0,'24'-24'16,"0"24"-16,0 0 16,-1-23-1,73-25 1,-48 0 0,23-47 15,-47 47-31</inkml:trace>
  <inkml:trace contextRef="#ctx0" brushRef="#br0" timeOffset="37694.8998">1026 8212 0,'-23'0'16,"46"24"-1,-23-1 1,0 1 0,0 0-16,0 96 31,24-73-31,0 144 16,-24-143-16,24 71 15,0-95-15,-24 0 0,0 0 16,48 24-1,-48-24-15,24-24 0,-1 0 0,1-24 32,-24-24-32</inkml:trace>
  <inkml:trace contextRef="#ctx0" brushRef="#br0" timeOffset="37879.5793">931 8665 0,'-48'24'16,"96"-24"-1,-48-24-15,24 24 16,0-24-16,23 1 0,1 23 0,-24-24 16,24 0-16,0 0 0,-25 0 0,25 0 15,-24 0-15,0 24 0,-24-24 16,24 24-16,0-23 0</inkml:trace>
  <inkml:trace contextRef="#ctx0" brushRef="#br0" timeOffset="44007.1067">2148 7114 0,'0'0'0,"-23"0"15,-1 0-15,0 0 16,24-24-1,-24 24-15,0 0 0,24 24 63,0-1-47,24-23-16,0 24 15,0 0-15,0 0 0,-1 0 0,1 0 0,24 0 16,-24 0-16,24-1 0,-1 1 0,-23 0 15,24 24-15,0-24 0,0 0 16,23 0-16,-71-1 0,48 25 0,0-24 16,-25 0-16,1 0 0,24-24 0,-24 24 15,0 0-15,0-1 0,0 1 0,-1-24 16,1 24 0,0 0-16,0 0 0,0-24 0,0 24 15,-24 0-15,24-24 0,0 23 0,-1 1 16,25 0-16,-24 0 0,0 0 15,0 0-15,0 0 0,0 0 16,-1-24-16,1 23 0,0 1 16,0 0-16,0-24 0,0 24 0,0 0 15,0-24-15,-1 24 0,1 0 0,0 0 0,0-24 16,0 23-16,0 1 0,0 0 0,-1-24 16,25 24-16,-48 0 0,24-24 0,0 24 15,0 0-15,0-24 0,0 24 16,-1-1-16,1-23 0,0 24 0,0-24 15,0 24-15,0 0 0,0 0 0,0-24 16,-24 24-16,23 0 0,1-24 0,0 24 0,0-1 16,0-23-16,0 24 0,24 0 0,-1-24 15,-47 24-15,24 0 0,0 0 0,24 0 16,-24-24-16,0 23 0,-1 1 16,25 0-16,-24-24 0,0 24 0,0 0 15,0 0-15,0-24 0,-1 24 0,1 0 16,0-24-1,0 23-15,0 1 0,0 0 0,0-24 16,23 24-16,-47 0 0,24-24 0,0 24 16,0-24-16,-24 24 0,24 0 0,0-24 15,0 23-15,-1-23 0,1 24 16,0 0-16,0-24 0,0 24 0,0 0 16,0 0-16,0-24 0,-1 24 15,1-24-15,0 24 0,0-24 16,0 23-16,0 1 0,0-24 15,23 24-15,1 0 0,-24 0 0,0-24 16,0 24-16,0 0 0,23 0 0,-23-24 16,0 23-16,0-23 0,0 24 0,0 0 15,0-24-15,0 24 0,23 0 0,-23-24 16,0 24-16,0 0 16,0-24-16,23 24 0,1-1 15,-24-23-15,0 24 0,0 0 0,0-24 16,0 24-16,-1-24 0,1 0 15,0 24-15,0 0 0,0-24 16,0 24-16,0-24 0,-24 23 0,24-23 16,-1 24-16,1-24 0,0 24 0,0 0 15,0-24-15,0 24 0,24-24 0,-48 24 16,23-24-16,1 0 0,0 48 0,0-48 16,0 0-16,0 23 0,0-23 0,0 24 15,-1-24-15,1 24 0,0 0 0,0-24 16,0 24-16,0 0 0,0-24 15,-1 24-15,1 0 0,24-1 0,-24-23 16,0 24-16,24 0 0,-25 0 0,1-24 16,0 24-16,0 0 0,0-24 0,0 24 15,0 0-15,0-24 0,-1 23 0,1-23 16,0 24-16,0-24 0,0 24 0,0 0 16,0-24-16,0 24 15,-1 0-15,1-24 0,0 24 0,0-24 16,0 24-1,24-24-15,-48 23 0,24-23 16,-1 24-16,1-24 0,-24 24 0,24-24 16,0 24-16,0-24 0,0 24 15,0-24-15,-24 24 0,24-24 16,-48 0 15,48 0-31</inkml:trace>
  <inkml:trace contextRef="#ctx0" brushRef="#br0" timeOffset="46314.7425">2172 7042 0,'24'24'31,"0"-24"-15,0 0-16,0 24 15,0-24 1,0 0-16,-1 24 0,1-24 16,0 0-16,0 23 0,0-23 15,0 24-15,24-24 0,-25 24 16,25-24 0,-48 24-16,48-24 0,-24 24 0,23-24 15,1 24-15,-24 0 0,24-24 0,0 24 16,-1-1-16,1-23 0,0 24 15,0 0-15,23 0 0,-47 0 0,24-24 16,0 24-16,23 0 0,-23 0 16,0-1-16,23-23 0,-23 24 0,24 0 15,-1 0-15,-47 0 0,24 0 0,0-24 0,-1 24 16,1 0-16,0-1 0,0 1 0,-25-24 16,25 24-16,0 0 0,-24 0 0,24 0 15,-1-24-15,-23 24 0,24-1 0,-24 1 16,24-24-16,-1 24 0,1 0 15,0 0-15,0-24 0,-1 24 0,-23 0 16,24-24-16,0 24 0,-1-1 0,-23-23 0,24 24 16,-24-24-16,24 24 0,-25 0 0,25-24 15,0 24-15,-24-24 0,24 24 0,-25-24 16,25 24-16,-24 0 0,24-24 0,23 23 16,-23 1-16,0-24 15,0 24-15,-24-24 0,23 24 0,1-24 31,0 0-31,-24 24 0,23-24 0,1 24 0,0-24 0,23 24 16,-47-24-16,0 24 0,24-24 0,0 23 16,-1-23-16,1 24 0,-24-24 15,24 24-15,0-24 0,-25 24 0,1-24 16,24 24-16,-24-24 0,0 24 0,24-24 16,-25 24-16,1-24 0,24 24 0,-24-24 15,0 0-15,24 23 0,-25-23 0,1 24 0,24-24 16,-24 24-16,0-24 0,23 0 0,-23 24 15,0-24-15,0 24 0,24-24 16,0 0-16,-48 24 0,23-24 0,1 24 16,0-24-16,-24 23 0,24-23 0,0 0 15,0 24-15,0-24 0,0 24 16,-1-24 0,25 24-16,-24-24 0,0 24 0,24-24 0,-24 24 15,23-24-15,-23 24 0,24-24 0,0 24 16,-24-24-16,23 23 0,1-23 0,-24 24 15,24 0-15,-1-24 0,-23 24 16,24 0-16,0-24 0,-24 24 0,23 0 16,1-24-16,-24 24 0,24-1 0,-1-23 15,-23 24-15,24 0 0,0-24 0,0 24 0,-25-24 16,25 24-16,0 0 0,0-24 0,-24 24 16,23 0-16,-23-24 0,48 23 0,-72 1 15,48-24-15,-1 24 0,-23 0 16,24-24-16,-24 24 0,24 0 0,-25-24 15,25 24-15,-24-24 0,24 24 0,-1-1 16,-23-23 0,24 24-16,0-24 0,-24 24 0,23-24 15,1 24-15,-24-24 0,24 24 0,-24-24 16,23 24-16,1 0 0,0-24 16,0 24-16,-24-24 0,23 23 0,25-23 15,-48 24-15,0-24 0,23 24 0,1-24 16,0 0-16,-24 24 0,23-24 0,1 24 15,0 0-15,-24-24 0,24 24 0,-1-24 0,25 23 16,-24 1-16,-1-24 0,1 0 16,-24 24-16,24-24 0,-24 24 15,23-24-15,-23 24 0,0-24 0,24 0 16,-24 24-16,0-24 0,0 48 0,-1-48 16,1 0-16,24 0 0,-24 23 15,24-23 1,-24 24-16,-1-24 0,1 24 0,0-24 15,0 24-15,0-24 0,24 24 0,-25 0 16,1-24-16,0 24 0,24-24 0,-24 24 16,0-24-16,23 23 0,-23-23 15,24 0-15,-24 24 0,0-24 0,24 24 16,-25-24-16,25 24 0,-24-24 0,0 24 16,24-24-16,-24 0 0,-1 24 0,1-24 0,0 24 15,24-24-15,-24 24 0,0-24 0,0 0 16,-1 23-16,25-23 0,-24 24 0,0-24 15,0 0-15,0 24 0,23-24 16,-23 0-16,0 24 0,0-24 0,0 0 16,0 24-16,0-24 0,-1 0 0,1 24 15,0-24-15,0 0 0,0 24 0,0-24 0,0 24 16,0-24-16,-1 0 0,-23 23 0,48-23 16,-24 24-16,0-24 15,0 0-15,-24 24 0,24-24 16,0 0-16,-24 24 0,23-24 15,1 0-15,0 0 32,-24-24-17</inkml:trace>
  <inkml:trace contextRef="#ctx0" brushRef="#br2" timeOffset="57642.496">5419 7018 0,'-24'0'16,"24"-24"31,0 48 31,0 0-63,24-24-15,-24 24 16,0 0-16,0 0 0,0-1 16,24 1-16,-24 0 0,0 0 15,0 0-15,24 0 0,-24 0 16,0 0-16,0 23 0,0-23 0,0 0 16,0 24-16,24-24 0,-24 0 0,0 23 15,0-23-15,0 0 0,0 24 0,0-24 31,0 0-31,0 23 0,0-23 0,0 24 0,0-24 16,0 0-16,0-1 0,0 25 16,0-24-16,0 0 0,0 24 0,-24-24 15,24-1-15,0 25 0,0-24 0,0 0 16,-24 0-16,24 24 0,0-25 0,0 1 16,-24 0-16,24 0 0,0 0 0,0 0 15,-24 0-15,24 23 0,0-23 0,-24 0 0,24 0 16,0 0-16,-24 0 0,24 0 0,0 0 15,-24-1-15,24 1 0,0 0 16,0 0-16,0 0 0,-47 0 16,47 0-16,0-1 0,-24-23 15,24 24-15,0 0 0,0 0 16,-24-24 0,24 24-16,0 0 0,-24-24 15,24 24-15,-24-24 16,24 24-16,0-1 0,-24-23 15,24 24-15,-24-24 32,24 24 15,-23-24-32,23 24 1,-24-24-1,24 24 17,-24-24-17,0 24 1,0-24 0,48 0 30,-24-24-46,0 0 16,0 0-16,0 0 16,24 24-16,-24-24 0,0 1 15,0-1-15,0 0 0,0 0 16,0 0-16,0 0 0,0 0 16,0 0-16,0 1 15,0-1 1,0 0-1,0 0 17,0 0-17,0 48 63,0 0-62,24 0 0,-24 0-16,0-1 0,-24 1 15,24 0-15,0 0 0,0 0 0,0 0 0,-24 0 16,24 0-16,0-1 0,0 1 0,0 0 16,-24 0-16,24 0 15,0 0-15,24-24 31,0 0-31,0 0 16,0-24-16,-1 24 0,1 0 0,24 0 16,-24 0-16,0 0 0,0-24 15,23 24-15,-23 0 0,0 0 0,0 0 16,0 0-16,0-24 0,0 24 16,0 0-16,-24-24 46</inkml:trace>
  <inkml:trace contextRef="#ctx0" brushRef="#br2" timeOffset="60442.2401">5682 8570 0,'0'24'16,"-24"-24"0,48 0 15,-24 24-31,0-1 0,-24 1 15,24 0-15,0 0 16,-24 24-16,0-24 0,24-1 0,-24 1 16,24 24-16,-24-24 0,24 0 0,-24 0 15,0 0-15,24-1 16,0 1 0,24-24-16,0 0 15,0 0-15,0 0 16,0 0-16,0 0 0,0 0 15,-1 0-15,1 0 16,0 0-16,0 0 16,-24 24-16,24-24 0</inkml:trace>
  <inkml:trace contextRef="#ctx0" brushRef="#br2" timeOffset="60760.5698">5968 8904 0,'-24'-96'31,"48"192"-31,-48-215 0,24 95 16,0 0-16,-24 24 16,0 24-1,24 0 1,-24 23-1,24-23-15,-47 96 16,23-97-16,24 25 0,-24 95 16,0-23-1,24-72-15,0 23 16,0-47-16,0 24 16,24-48-1,24-48-15</inkml:trace>
  <inkml:trace contextRef="#ctx0" brushRef="#br2" timeOffset="61260.6675">6278 9071 0,'24'-48'15,"-48"96"-15,48-120 0,0 49 16,-48-1-16,24 0 15,-48-24 1,1 24 0,-25 24-1,-47 96 1,71-49 0,48-23-16,0 24 15,24-24-15,0 24 16,47-1-1,-47-23-15,48 24 16,-48-24-16,-24 0 16,47 71-1,-47-71-15,-23 24 16,23-24-16,-48 0 16,48 0-16,-72-24 15,48 0-15,0 0 16,-23-72-1,94-24 1,49-23 0,-24 24-1,-1 23 1,-47 48 0,0 0-1,0-24-15</inkml:trace>
  <inkml:trace contextRef="#ctx0" brushRef="#br2" timeOffset="61591.9713">6589 8880 0,'-24'24'16,"0"-24"-1,24 24 1,-24 0 0,24 0-16,0 23 15,0-23-15,24 48 16,0-48 0,47-24-1,-23-24 1,-24-24-1,0-24 1,-72 1 15,0 47-15,1 48-16</inkml:trace>
  <inkml:trace contextRef="#ctx0" brushRef="#br3" timeOffset="68563.4195">6923 6899 0,'0'-24'31,"0"48"47,0 0-62,0-1-16,48-23 0,-48 24 16,0 0-16,0 0 0,0 0 15,0 0-15,0 0 0,0 23 0,0-23 0,0 24 0,23-24 16,-23 24-16,0-1 0,0-23 0,0 24 15,0 0-15,0 0 0,0-25 16,-23 25-16,23-24 0,0 24 0,0-24 16,0 23-16,0-23 0,0 24 0,0-24 15,0 0-15,-48 23 0,48-23 0,-24 24 16,24-24 0,0 0-16,-24 0 0,24 23 0,-24-23 15,24 0-15,0 0 0,-24 0 0,24 0 16,-24 0-16,24 0 0,0-1 15,0 1-15,-23 0 16,23 0 0,0 0-1,0 0-15,-24-24 16,24-24 31,0 0-32,0 0 1,-24 24-16,24-24 0,0 0 16,0 1-1,0-1 1,0 0 0,0 0-16,0 0 15,-24 0-15,24 0 31,0 0-31,-24 1 0,24-1 16,-24 0-16,24 0 0,-24 0 16,24 0-1,-23 24-15,46 24 47,-23 0-47,24-24 0,-24 24 0,24 0 16,-24 0-16,0 23 0,24-23 0,-24 0 15,0 0-15,0 24 0,0-24 16,0 23-16,0-23 0,24 0 0,-24 0 16,0 0-16,0 0 0,0 0 0,0-1 15,0 1-15,24-24 32,-24-24-17,24 24-15,-24-23 0,23-1 0,1 0 16,-24 0-16,24 0 0,0 0 15,0 0-15,0 0 0,24 1 0,-48-1 16,23 0-16,1 0 0,-24 0 0,24 0 16,0 24-16,-24-24 0,24 24 0</inkml:trace>
  <inkml:trace contextRef="#ctx0" brushRef="#br3" timeOffset="69215.7237">7233 7710 0,'0'0'0,"24"0"78,-24-23-78,24 23 15,-24-24-15,24 24 0,0-24 16,0 24 0,-24-24-16,23 24 0,1-24 0,0 24 0,0 0 15,0-24-15,24 24 0,-24 0 16,-1 0-16,1 0 15,-24 24-15,24-24 0,-24 24 0,0 0 16,0 0-16,0 0 0,0 23 0,-24-23 16,24 0-16,-24 24 0,24-1 0,-23-23 15,-1 24-15,24-24 0,-48 24 0,24-24 0,24 23 16,-24-23-16,0 0 0,24 0 0,0 0 16,-24 0-16,24 0 0,0-1 15,24-23 1,0 0-1,0-23-15,0 23 0,24 0 16,-24-24-16,-1 24 0,1 0 16,0 0-16,0 0 0,0 0 15,0 0 1</inkml:trace>
  <inkml:trace contextRef="#ctx0" brushRef="#br3" timeOffset="69665.3746">7902 7687 0,'-24'-24'15,"48"24"-15,-24-24 16,47 0 0,73 0-1,-96 0 1,71 48 15,-95 48-15,-24-1-1,-47 49 1,-1-1 0,48-24-1,48 1 1,24-96 0,23 0-1,1-24 1,-24 24-1,-24-48 1</inkml:trace>
  <inkml:trace contextRef="#ctx0" brushRef="#br3" timeOffset="70115.8697">8427 7233 0,'-24'0'16,"0"0"-16,0 24 15,24 0 1,0 0 0,24 23-1,48-23 1,23-24 15,-23-24-15,-72-23-1,-48-25 1,-24 24 0,-23 24-1,47 48 1,24-24 0,48 0-16</inkml:trace>
  <inkml:trace contextRef="#ctx0" brushRef="#br0" timeOffset="76454.8742">8140 11673 0,'0'0'16,"24"-24"-1,-24 48 32,24-24-31,-24 24 0,0 0-16,0 0 0,0 0 0,24 0 15,-24 23-15,0-23 0,0 24 16,0 0-16,0-1 0,0-23 0,24 24 15,-24-24-15,0 24 0,0-25 0,24 1 16,-24 0-16,0 0 16,24-48-16,-24 0 15,0 0-15,0 1 16</inkml:trace>
  <inkml:trace contextRef="#ctx0" brushRef="#br0" timeOffset="76855.0461">8236 11936 0,'-24'0'0,"48"0"47,0 0-47,0 0 16,-1 0-16,1 0 15,24 0-15,-24 0 0,0 0 0,0-24 16,23 24-16,1 0 0,24-24 16,-24 0-16,-1 0 0,1 24 15,24-24-15,-25 1 0,1 23 0,0-24 0,0 24 0,-1-24 16,1 24-16,0-24 0,-24 24 16,23 0-16,1 0 0,-24-24 0,24 24 15,0 0-15,-25 0 0,1 0 0,24 24 16,-24-24-16,0 0 0,0 0 15,0 0-15,-1 24 0,1-24 16,0 0-16,24 0 0,-24 0 16,0 0-16,0 0 15,-1 0-15,1-24 0,0 24 0,0 0 16,0 0-16,0-24 0,0 0 16</inkml:trace>
  <inkml:trace contextRef="#ctx0" brushRef="#br0" timeOffset="78993.545">11148 11721 0,'-24'0'16,"48"0"-16,-95 24 31,47 0-31,48-24 32,-1 0-32,1 0 0,0 0 15,0 0-15,0 0 0,24-24 16,-1 24-16,-23 0 0,48-24 0,-24 24 15,-1-24-15,25 24 0,-24 0 0,23-24 0,1 24 16,0-24-16,23 24 0,-47-24 0,24 24 16,-1 0-16,1-23 0,-1 23 0,1-24 15,0 24-15,-1 0 0,-23 0 16,24-24-16,-25 24 0,1 0 0,0-24 16,23 24-16,-23 0 0,-24-24 0,24 24 15,0 0-15,-1-24 0,-23 24 0,24-24 0,0 24 16,-25 0-16,25-24 0,0 24 0,-24 0 15,24-23-15,-25 23 0,1 0 0,0 0 16,0 0-16,0 0 0,0 0 16,0 0-16,-24-24 0,24 24 0,23 0 15,-94 0 32,47 24-31,-24-24-16,24 23 15,-24-23-15,24-23 47,0-1-15,0 0-32,-24 24 15,24-24-15,0 0 16,-24 24-16,24-24 15,-24 24-15,24-24 0,-24 24 0,24-24 16,-24 24-16,24-23 0,0-1 47,0 48 0,0-1-32,0 1-15,0 0 0,0 0 0,-23 0 16,23 24-16,0-24 0,0 23 0,0 1 16,23-24-16,-23 24 0,0-24 0,0 23 15,24-23-15,-24 0 0,0 24 0,24-48 16,-24 24-16,0 0 0,0-1 16</inkml:trace>
  <inkml:trace contextRef="#ctx0" brushRef="#br0" timeOffset="80295.8736">668 5920 0,'0'0'0,"0"24"0,-24-24 15,48 0 17,0 0-17,0 0 17,-24 24-32,0 0 15,0-1-15,0 1 0,-24 0 16,24 0-16,0 24 0,-24 0 15,24-25-15,-24 25 0,24 0 0,-23-24 16,23 24-16,0-25 0,0 1 0,0 0 16,0 0-16,0 0 0,23 0 15,1-24-15,0 0 0,0-24 0,0 24 16,24 0-16,-24-24 0,23 0 16,25 24-16,-48-24 0,0 24 0,23-24 15,1 24-15,0-23 0,-24 23 0,24 0 16,-1 0-16,-23 0 0,24 0 15,-24 0-15,24 23 0,-25-23 0,1 0 16,24 24 0,-24 0-16</inkml:trace>
  <inkml:trace contextRef="#ctx0" brushRef="#br0" timeOffset="81833.6489">1957 10957 0,'0'0'0,"-23"0"32,-1 0-32,0 0 15,0 0 1,0 0 0,48 0 15,0 0-16,0 0-15,0 0 16,23 0-16,1 0 0,-24 0 0,24 0 16,-1-24-16,1 24 0,0 0 0,0-24 15,-1 24-15,1-24 0,0 24 16,0 0-16,-24-23 0,-1 23 0,25 0 16,-24 0-16,-24-24 31,-24 24-31,24 24 31,0-1 63,0 1-94,0 24 15,0-24-15,0 24 0,0-25 0,0 25 16,0 0-16,0 0 0,0-1 0,0-23 16,0 24-16,0-24 0,0 24 0,0-24 0,0-1 15,0 1-15,0 0 0</inkml:trace>
  <inkml:trace contextRef="#ctx0" brushRef="#br0" timeOffset="85491.1354">7687 11052 0,'0'0'15,"-24"0"-15,24-23 16,-24 23-16,24 23 15,-48 25 1,24 48 0,-23 23-1,47-95-15,-48 95 16,48-71-16,0-24 0,-24 71 16,24-71-1,24-48 1,-24 1-1,48-97 1,23-71 0,1-24 15,0 96-15,-72 95-16,47 0 15,-47 48-15,0 0 16,24 48-1,0 23 1,-24-71-16,95 119 16,-95-119-16,24 24 15,0 23 1,-24-47 0,-24 0-16</inkml:trace>
  <inkml:trace contextRef="#ctx0" brushRef="#br0" timeOffset="85628.7653">7520 11434 0,'24'-23'32,"23"23"-32,-23 0 0,24 0 0,0-24 15,-1 24-15,1-24 0,0 24 0,0 0 0,-25-24 16,25 24-16,-24-24 0,48 24 0</inkml:trace>
  <inkml:trace contextRef="#ctx0" brushRef="#br0" timeOffset="87114.0004">13010 10527 0,'-47'0'0,"47"-24"16,0 48 31,0 0-32,0 0-15,-24 0 0,24 0 0,0 24 16,0-25-1,-24 25-15,24 0 0,0-24 0,0 0 16,24 23-16,-24-23 0,0 0 16,0 0-16,24-24 0,23 0 15,-47-24 1,0 0-16,0 0 16,0 1-16,0-1 15,0 0-15,-47 0 0,47 0 0,0 0 0,0 0 16,-24 0-16,24 1 0,0-1 0,0 0 15,-24 0-15,24 0 0,0 0 0,0 0 16,0 0-16,-24 1 0,24-1 16,0 0-1,0 0-15,0 0 16,24 24-16,-24-24 16,24 24-16,0 0 0,23-24 15,-23 24-15,0 0 0,24 0 16,-24-24-16,23 24 0,-23 0 0,24 0 15,-24 24-15,0-24 0,0 0 0,-24 24 16,0 0-16,0 0 31,-24 0-31,0 0 0,0 0 0,0-1 0,-24 1 16,24 0-16,1 0 0,-25 0 16,24 0-16,0-24 0,0 24 0,24 0 15,-47-24-15,23 0 0,0 23 0,48-23 31,0 0-15,23 0-16,-47-23 0,24 23 0,0 0 16,24 0-16,-24 0 0,23 0 0,-23 0 15,24 0-15,-24 0 0,24 0 0,-1 23 16,-23-23-16,24 24 0,-24-24 0,0 24 16,47-24-16,-71 24 0,0 0 15,0 0-15,0 0 0,0 0 0,0-1 16,0 1-1,-47 0-15,23 0 0,0-24 0,0 24 16,0 0-16,0-24 0,-24 24 0,25-24 16,-25 0-16,24 23 0,-24-23 0,24 0 15,-23 0-15,23 0 0,-24-23 16,24 23-16,0 0 0,-23 0 16,23-24-16</inkml:trace>
  <inkml:trace contextRef="#ctx0" brushRef="#br0" timeOffset="93946.9009">931 11769 0,'0'-24'15,"0"48"-15,0-72 16,0 24-16,-48 24 15,48-48 1,0 72 0,0 0-1,0 48 1,48 71 0,0 0 15,-1-71-16,-47-25 1,24-70 0,-24-25-1,24-24 1,24-23 0,0-1-1,-24 120 1,-1 72-1,49-1 1,0 1 0,-48-73-16,-1 1 15,1-24 17,-24-95-17,0-1 1,-24 49-16,24-73 15,0 49-15,-23-73 16,23 1 0,23 119-16</inkml:trace>
  <inkml:trace contextRef="#ctx0" brushRef="#br0" timeOffset="100058.6112">17713 4321 0,'0'-24'0,"0"0"16,0 0-1,0 0 17,0 48-17,0 0 1,0 0 0,24 0-16,-24-1 0,0 25 15,0-24-15,0 24 0,0 0 0,0-1 16,0 25-16,0-1 0,0-23 0,0 24 15,0-1-15,-24 1 0,24 0 0,0-1 16,0 1-16,0 0 0,0-25 0,0 25 0,0-24 16,0 23-16,0-23 0,0 0 15,0 23-15,0-23 0,0 24 0,0-25 16,0 1-16,0 24 0,0-24 0,0-1 16,0 1-16,0-24 0,0 24 0,0-1 15,0-23-15,-24 0 0,24 0 0,0 0 31,0 0-31,0 0 0,0 0 0,0-1 0,0 1 16,0 0 0,0 0-16,-24-24 15,24 24-15,0 0 16,24-24 0,-24 24-1,0 0-15,24-24 47,0 0 47,0 0-79,0 0-15,0 0 16,23 0-16,1 0 0,0 0 0,0 0 16,23-24-16,1 24 0,23 0 0,1 0 15,-1 0-15,25 0 0,-25-24 0,24 24 0,-23 0 16,-1 0-16,25 0 0,-25 0 0,1 0 16,-1 0-16,-23 0 0,-1 0 0,25 0 15,-48 0-15,-1 0 0,1 0 16,-24 0-16,24 0 0,-24 0 0,0 0 15,-1 0-15,1 0 16,0 0-16,-24-24 0,0 0 16</inkml:trace>
  <inkml:trace contextRef="#ctx0" brushRef="#br0" timeOffset="100801.6895">17832 4153 0,'-23'0'16,"46"0"-16,-94 24 15,47-24-15,0 0 16,0 24-16,0-24 16,48 24 30,0-24-30,-24 24-16,24-24 0,-24 24 0,24 0 16,0 0-16,0-1 0,-1 1 0,1 24 15,0 0-15,0 0 0,24-1 0,0 1 32,-1 24-32,25-1 0,-24 1 15,23-1-15,1 25 0,0-1 0,-1-23 0,25 24 0,-25-1 16,1-23-1,-1 23-15,25 1 0,-24-25 0,-1 25 0,1-25 0,-24 1 16,23 0-16,1-1 0,-1 1 0,-23-1 16,0-23-16,0 0 0,-1 0 15,25-1-15,-72 1 0,24 0 0,0-24 16,0 0-16,-1 0 0,-23-1 0,24-23 16,-24 24-16,24-24 0,-24 24 15,24-24-15,0 0 31,-24-24-31,0 0 16,0 1-16</inkml:trace>
  <inkml:trace contextRef="#ctx0" brushRef="#br0" timeOffset="101593.2406">17069 3867 0,'-24'0'16,"48"0"-16,-48-48 15,24 72 32,0 0-47,0 0 0,0 0 16,0 0-16,0 23 0,0 1 15,-24-24-15,24 24 16,0-1-16,0-23 0,0 24 0,-24-24 0,24 24 0,0-24 0,0-1 16,-24 1-16,24 0 15,24-24 1,-24-24-16,24 0 15,0 1-15,-24-1 0,24 0 0,-1 24 16,1-24 0,0 24-16,0-24 0,0 24 0,0 0 15,0 0-15,0 0 0,-1 24 0,1-24 16,0 24-16,0 0 16</inkml:trace>
  <inkml:trace contextRef="#ctx0" brushRef="#br0" timeOffset="102354.9432">17546 5920 0,'0'0'15,"24"0"1,0 0 0,0 0 15,-1 0-31,1 0 15,24-24-15,0 24 0,-24 0 0,23 0 0,25-24 16,-24 24-16,0 0 0,-1-24 0,1 24 16,0 0-16,0-24 0,-25 24 15,1 0-15,0 0 0,0 0 0,0 0 16,-24 24 0,-24-24-16,24 24 0,0 0 31,-24-24-31,24 24 0,0 0 0,-24 0 0,24 23 15,-24-23-15,24 0 0,0 24 0,0 0 16,0-24-16,0 23 0,24-23 16,-24 24-16,0-24 0,0 0 0,24 23 15,-24-23-15,0 0 0,0 0 16,0 0-16,-24-24 16,24 24-16,-24-24 0</inkml:trace>
  <inkml:trace contextRef="#ctx0" brushRef="#br0" timeOffset="103018.4601">16663 6374 0,'0'23'16,"0"1"15,0 0-31,24 0 0,-24 0 16,23 0-16,-23 0 0,24 0 0,0-1 15,-24 25-15,24-24 0,0 0 0,-24 0 16,48 0-16,-48-1 0,0 1 0,0 0 16,0 0-16,0 24 15,0-96 1,0 24-1,0 0-15,0 0 0,0 1 16,0-1-16,24 0 0,-24 0 0,23 0 16,-23 0-16,24 0 0,-24 1 15,24-1-15,0 24 16,0 0-16,-24 24 0,24-24 16,-24 23-16,24 1 0,-24 0 0,24 0 0,-24 0 15,23 0-15,-23 0 0,24-1 0,-24 1 16,24 0-16,0-24 0,-24 24 15,24-24-15,0 0 0,0-24 16,-24 0 0,0 0-16,0 1 0,0-1 15,24 0 1,-24-24-16,0 0 0,0 25 0,0-25 0,0 0 16,0 24-16,23-24 0,-23 25 15,0-1-15,0 0 0,24 0 0,-24 0 16,24 24-1</inkml:trace>
  <inkml:trace contextRef="#ctx0" brushRef="#br0" timeOffset="103919.9104">20148 6469 0,'0'24'16,"-48"-24"-1,24 48 1,1 47 0,-25 24-1,0 1 1,48-96-16,-24 71 15,0-71-15,24 24 32,48-144-1,-48 49-31,48-49 16,-24 72-16,0-71 15,-1 47-15,49-71 16,-72 71-16,24-48 15,-24 73-15,24 70 32,-24-23-32,24 48 15,-24-24-15,47 95 16,-23-96-16,24 73 31,-24-49-15,0-47-16,-24 0 15,0 0-15,-24-24 16,0-24-16</inkml:trace>
  <inkml:trace contextRef="#ctx0" brushRef="#br0" timeOffset="104104.2935">20005 6899 0,'0'24'15,"24"-24"-15,23-24 16,25 0 0,-48 24-16,71 0 15,-71 0-15</inkml:trace>
  <inkml:trace contextRef="#ctx0" brushRef="#br0" timeOffset="105036.1179">17809 8140 0,'0'24'46,"0"0"-46,0 0 0,0 0 16,0 23-16,0 1 0,0 0 0,0 23 16,0 25-16,0-24 0,0 23 0,0-23 15,0 23-15,0 1 0,0-1 16,0 1-16,0-25 0,-24 25 0,24-25 0,0 1 16,0 0-16,0-25 0,0 25 0,0-24 15,0-1-15,0 1 0,0-24 0,0 0 16,0 0-16,0 0 0,0-1 15</inkml:trace>
  <inkml:trace contextRef="#ctx0" brushRef="#br0" timeOffset="105809.841">17737 8140 0,'0'0'16,"-24"0"-1,48 24 1,0 0 0,24 0-1,47 0 1,-47-1-16,119 49 15,-119-24-15,23-24 0,73 47 16,166 96 0,48 48-1,-48-72 1,-71-23 0,-167-96-16,142 47 15,-142-47-15,143 48 16,48-1 15,-49 1-15,25-24-1,-191-24-15,95 0 16,-119-24-16,71 23 16,1 1-1,-48 0 1,-24-24-16,23 48 31,-23-48-31,-24 24 16,0 0-1</inkml:trace>
  <inkml:trace contextRef="#ctx0" brushRef="#br0" timeOffset="106529.5716">18000 9859 0,'-24'0'15,"48"0"-15,-72 0 0,-24 0 16,48 0-16,0-24 0,1 24 16,-1 0-1,71 0 1,-23 0-16,96 0 15,-49 24-15,-23-24 0,191 0 16,47-24 0,-190 24-16,190-24 15,-190 24-15,238-24 16,-215 24-16,215-24 16,-214 24-16,119-23 15,-120 23-15,311-24 16,-335 24-16,1 0 0,71 0 15,119-24 1,-95 0 0,-143 24-16,71-24 15,-71 24-15,-24 0 0,24 0 16,-25-24-16,25 24 31,-24 0-31,-48 0 16,0 0-1,0-24-15,1 24 0,-1 0 0</inkml:trace>
  <inkml:trace contextRef="#ctx0" brushRef="#br0" timeOffset="107263.8172">21604 10145 0,'-47'0'15,"94"0"-15,-118 0 16,71 24-16,0 0 15,0 0-15,24-24 0,-24 24 0,0 24 16,0-25 0,0 1-16,0 24 0,0 0 0,0 0 15,0-1-15,0 1 0,0 0 0,0-24 16,0 23-16,0-23 0,0 0 16,0 0-16,0 0 0,23-24 0,-23 24 15,0-48 1,0 0-16,0 0 0</inkml:trace>
  <inkml:trace contextRef="#ctx0" brushRef="#br0" timeOffset="107832.5365">21533 10145 0,'0'-24'16,"24"24"0,23 0-1,25-23 1,-48 23 0,23 23-1,1-23-15,-48 48 16,24 0-1,-48 24 1,-47-1 0,-25 1-1,1-24 1,71-48 0,72-24 15,23 0-16,48 24 1,-23 0 0,-72 24-16,71 0 15,-71-1-15,48 25 16,-24 72 0,-48-97-16,-24 49 15,0-48-15,-24 24 16,-71 23-1,95-47-15,-96-24 16,97 0-16,-73 0 16,48-48-1,72 25-15</inkml:trace>
  <inkml:trace contextRef="#ctx0" brushRef="#br0" timeOffset="108851.1673">17045 10336 0,'0'0'15,"-24"0"1,-24-24 0,24 24-1,48 0 17,0 24-17,24 24 1,-1 95-1,-23 1 1,0-49 0,-24-23-1,24-96 1,-24 0 0,24-48-1,0-95 1,0 48-1,23 71 17,-23 48-17,24 96 1,0-1 0,-48-71-16,47 48 15,-47-49-15,24-23 16,-24 24-16,48-48 15,-24 1-15,0-25 16,-24 24-16,-24-48 16,-48-23-1,25 47 1,47 24-16,-24 0 0</inkml:trace>
  <inkml:trace contextRef="#ctx0" brushRef="#br0" timeOffset="109722.9436">16901 7615 0,'0'0'16,"24"24"-1,0 24 1,-24-25-1,0 25 1,0 71 0,0 1-1,-48 23 17,48-95-17,24-24 1,0-48-1,48 0 1,47-24 0,24 0-1,-95 48 1,-24 0-16</inkml:trace>
  <inkml:trace contextRef="#ctx0" brushRef="#br0" timeOffset="110774.114">17618 9358 0,'23'0'0,"1"0"15,-24 23-15,24-23 16,0 0-16,0 0 0,0 0 16,24 0-16,-25 0 0,25 0 0,-24 0 15,24 0-15,-24-23 0,23 23 16,-23 0-16,0 0 0,0 0 0,-24-24 16,24 24-16,0 0 0,0 0 15,0-24-15,-1 24 16,1 0-1,0 0 1,0 0 15,0 0 1,-24 24-32,0 0 46,-24-24-30,24 23-16,-24-23 0,24 24 16,-24 0-16,24 0 0,0 0 15,0 0-15,0 24 0,0-25 16,0 25-16,0-24 0,0 24 0,24 0 16,-24-25-16,0 25 0,24-24 0,-24 24 15,24-24-15,-24-1 0,24 1 16,-24 0-16,24 0 0,0 0 15</inkml:trace>
  <inkml:trace contextRef="#ctx0" brushRef="#br2" timeOffset="120168.1862">16496 4822 0,'-24'0'0,"0"0"15,24 24-15,0 0 32,-24-1-17,24 1-15,0 0 0,-24 0 0,24 0 16,-24 24-16,24-1 0,-24-23 0,0 24 15,1 0 1,23 0-16,0-1 0,0 1 0,0-24 16,0 24-16,0-24 0,0-1 0,0 1 15,0 0-15,23 0 16,1-24-16,0 0 0,0 0 16,0 0-16,0 0 0,0 0 0,0-24 15,-1 24-15,1-24 0,0 0 16,0 24-16,-24-23 0,24-1 0,-24 0 0,24 24 0,-24-24 15,0 0-15,24 24 0,-24-24 0,0 0 16,0 0-16,-24 1 16,0-1-16,0 24 15,24 24-15,-24-24 0,0 0 16,24 23-16,-24 1 0,1-24 16,-1 24-16,0 0 0,24 0 0,-24-24 0,0 24 0,24 0 15,-24-24-15,24 24 0,-24-24 16,24 23-16,24-23 15</inkml:trace>
  <inkml:trace contextRef="#ctx0" brushRef="#br2" timeOffset="120685.1377">16854 4941 0,'0'0'16,"0"-24"-16,0-23 15,0 23-15,24 0 0,-24 0 16,0 0 0,-24-24-1,24 1 1,-48 47-16,24 0 15,0 0 1,-24 71 0,25-47-16,-1 48 15,24-25-15,-24 25 16,24-24 0,24-24-16,0-24 15,-1 0-15,25-24 16,48-48-1,-96 48-15,24-23 16,-24 23-16,0 48 16,0-1-1,-24 1 1,24 0-16,0 48 16,24-24-16,-24-25 15,0 49 1,0-48-16,23 48 15,-23-49-15,0 1 0,0 0 16,0 0-16,0 0 16,24-24-16</inkml:trace>
  <inkml:trace contextRef="#ctx0" brushRef="#br2" timeOffset="121985.9743">18000 4177 0,'23'0'31,"-23"24"-31,24-24 16,0 0-16,0 0 15,0 0-15,0 0 0,0 0 16,0 0-16,-1-24 0,1 24 0,0 0 16,24 0-16,-24 0 0,0-24 15,23 24-15,-23 0 0,48-23 0</inkml:trace>
  <inkml:trace contextRef="#ctx0" brushRef="#br2" timeOffset="122185.6943">19050 4153 0,'0'0'0,"24"0"16,0 0 15,23 0-16,25 0 1,24 0 0,-25 0-16</inkml:trace>
  <inkml:trace contextRef="#ctx0" brushRef="#br2" timeOffset="122370.2096">20053 4225 0,'23'0'16,"-46"0"-16,70 0 16,1-24-1,48 0 1,-25 24 0,-23 0-16,24 0 15</inkml:trace>
  <inkml:trace contextRef="#ctx0" brushRef="#br2" timeOffset="122570.4971">21103 4201 0,'24'0'16,"-48"0"-16,96-24 15,-49 24-15,25 0 0,-48-24 16,48 24-1,-24 0 1,0 0 0,23-23-1</inkml:trace>
  <inkml:trace contextRef="#ctx0" brushRef="#br2" timeOffset="123571.0484">18787 5944 0,'-24'0'0,"24"24"109,0 0-109,-23-24 16,23 23-16,0 1 0,0 0 15,0 0-15,-24-24 0,24 24 0,0 0 16,0 0-16,0 0 0,-24-24 16,24 23-16,0 1 0,0 0 31,24-24-31,0-24 0,-1 24 15,1 0-15,0 0 16,0 0 0,0 0-16,0 0 15</inkml:trace>
  <inkml:trace contextRef="#ctx0" brushRef="#br2" timeOffset="123871.5612">18978 5992 0,'0'0'0,"0"-24"16,-24 24-16,24 24 31,0-1-16,-23 1-15,23 0 0,-24 24 16,24-24-16,0 0 0,-24 0 0,24-1 16,0 1-16,0 24 0,-24-24 0,24 0 0,0 0 15,0 0-15,0-1 0,0 1 16,24-24-16,0 0 31</inkml:trace>
  <inkml:trace contextRef="#ctx0" brushRef="#br2" timeOffset="124339.9886">19217 6063 0,'-24'0'15,"48"0"-15,-96 0 16,49 0-16,-49 24 15,24-24 1,24 24 0,24 0-1,24 0 1,24 0 0,0-1 15,-1 25-16,1 0 1,-48-24 0,0 0-16,0 0 15,0-1-15,-48-23 16,25-23 0,-25-1-1,72-48 1,-24 48-16,71-47 15,-71 47-15,48-48 16,0 24 0,-48 1-1,0 23-15</inkml:trace>
  <inkml:trace contextRef="#ctx0" brushRef="#br2" timeOffset="125173.7307">19265 5896 0,'0'0'0,"0"24"32,-24-24 15,24 24-47,0 0 15,0 0 1,0-1-16,24 1 15,0 0 1,0-24 0,-1-24-16,1 24 15,0 0-15,-24-24 0,24 1 16,-24-1-16,0 0 31,0 0-31,0 0 16,-24 24-16,24-24 0,-24 24 15,0 24-15,1-24 16,23 24-16,-24-24 0,0 24 16</inkml:trace>
  <inkml:trace contextRef="#ctx0" brushRef="#br2" timeOffset="128914.5904">18238 6994 0,'0'-24'31,"0"48"31,24-24-62,0 24 16,0 0 0,-24 0-16,24 0 0,-24 0 15,24-1-15,0 1 0,-1 0 16,1-24-16,0 24 0,24 0 0,-24 0 0,0-24 0,-1 24 16,1-24-16,0 0 0,0 24 15,0-24-15,-24 23 0,24-23 16,-24-23-1,-24 23 1,24-24-16</inkml:trace>
  <inkml:trace contextRef="#ctx0" brushRef="#br2" timeOffset="129114.6265">18668 6970 0,'-24'0'16,"48"0"-16,-72 0 15,24 0-15,0 0 16,1 24-16,-25 24 16,48-24-16,-48 0 0,-23 47 15,-25 73 1,24-49 0</inkml:trace>
  <inkml:trace contextRef="#ctx0" brushRef="#br2" timeOffset="1.47284E6">21342 4655 0,'-24'0'15,"0"0"79,24-24-47,-24 24-16,24 24 360,0 0-391,0-1 15,0 1-15,0 0 0,0 0 0,0 0 16,0 24-16,0-24 0,0-1 0,0 25 16,0-24-16,0 0 0,0 24 15,0-24-15,0-1 0,0 1 0,-24 0 16,24 0-16,0 0 0,0 0 0,0 0 0,0 0 15,0-1-15,0 1 16,0 0-16,0 0 16,0-48-1,0 0 1</inkml:trace>
  <inkml:trace contextRef="#ctx0" brushRef="#br2" timeOffset="1.47322E6">20984 4989 0,'23'0'16,"1"0"0,24 0-1,-24 0-15,48-24 16,-49 24-16,49-24 31,24 0-15,-96 0-16,23 24 15,1 0 1,-24-23 0</inkml:trace>
  <inkml:trace contextRef="#ctx0" brushRef="#br2" timeOffset="1.4739E6">21580 5013 0,'0'0'16,"0"-24"15,-23 24-15,23-24-16,0 0 15,-24 0 1,24 0-16,-24 24 15,24-23-15,-24 23 16,0 0 0,24 23-16,0 1 15,-24-24-15,24 24 0,-24 0 16,24 0-16,0 0 0,0 0 0,0 0 16,-24-1-16,24 1 0,0 0 15,24 0-15,-24 0 0,0 0 16,24-24-16,-24 24 15,24-24 1,0-24 0,0 0-1,0 0-15,-24 0 16,24 0-16,-24 0 16,0 1-16,0-1 15,0 48 16,23-24-15,-23 23-16,0 1 16,0 0-16,0 0 15,0 0-15,0 0 0,24-24 16,-24 24-16,0 0 0,0-1 31,0-46 0</inkml:trace>
  <inkml:trace contextRef="#ctx0" brushRef="#br2" timeOffset="1.47449E6">21747 4893 0,'0'0'0,"0"24"16,0 0-1,0 0-15,0 0 16,48-24-16,-48 24 0,0 0 0,0 0 16,0-1-16,0 1 15,0 0-15,0 0 16,0 0-16,0 0 31,0-48-15,0 0 15,0 0-31,0 0 16,0 0-16,0 1 15,0-1-15,24 0 0,-24 0 16,0 0-16,24 0 0,-24 0 0,0 0 15,24 24-15,-24-23 0,24-1 16,0 24 0,-24 24-16,0-1 15,23-23-15,-23 24 0,0 0 0,24 0 16,-24 0-16,0 0 16,0 0-16,0 0 15,24-1-15,-24 1 16,0 0-16,0 0 0,0 0 15,0 0-15,0 0 16,0 0-16,0-1 16,0-46 15,0-1-15,0 0-16</inkml:trace>
  <inkml:trace contextRef="#ctx0" brushRef="#br2" timeOffset="1.47492E6">22177 4583 0,'0'24'0,"-24"-24"16,24 24 0,0 47-1,0-23 1,-24 95-1,24-71 1,-23-24 0,23-24-16,23 0 15,1-24 1,0-24 15,0 24-15,24-24-1,-24 24 1,0 0-16</inkml:trace>
  <inkml:trace contextRef="#ctx0" brushRef="#br2" timeOffset="1.47529E6">22416 4702 0,'0'0'0,"0"-23"0,0-1 15,-24 24-15,0 0 32,24 24-17,0-1 1,0 1-16,0 0 31,0 0-31,0 24 0,0-24 0,0 23 0,-24-23 16,24 24-16,0 0 0,0-24 15,0 23-15,0-23 0,0 0 0,0 0 16,0 24-16,0-24 0,0 0 16,0-1-16,0 1 0,0 0 15,0 0 1,0-48-1,24 0-15</inkml:trace>
  <inkml:trace contextRef="#ctx0" brushRef="#br2" timeOffset="1.47586E6">22750 4774 0,'-24'-24'16,"0"24"-16,0-24 15,24 0-15,-47 1 16,23 23-16,0-24 16,0 48-1,-24-1 1,25 25-1,-1 0 1,48 24 0,23-1-1,25-23 1,-1 0 15,1-1-15,-24 25-1,-96 24 17,0-96-17,1 0 1,23-24 0,0-48-1,72 0 1,-1-47-1,25 47 1,-48 1 0,-24 47-16,24 0 15,-24 0-15,0-24 16,0 25-16</inkml:trace>
  <inkml:trace contextRef="#ctx0" brushRef="#br2" timeOffset="1.47622E6">23132 4702 0,'0'0'16,"24"24"-1,24-24 1,23-24 15,1 1-15,-48 23-16,0-24 15,23 24-15</inkml:trace>
  <inkml:trace contextRef="#ctx0" brushRef="#br2" timeOffset="1.47649E6">23251 4846 0,'0'24'16,"0"-1"-16,24 1 31,0-24-15,0 0-16,0 0 15,0 0-15,0 0 16,23 0-16,-23 0 16,-24-24-16,24 24 15,-24-23-15</inkml:trace>
  <inkml:trace contextRef="#ctx0" brushRef="#br2" timeOffset="1.47734E6">23991 4058 0,'0'24'47,"-47"-24"-31,47 24-16,-24-24 15,24 24-15,0-1 0,-24-23 0,24 24 16,-24 0-16,24 0 0,0 24 15,-24-24-15,24 0 0,-24-1 0,24 1 16,0 0-16,0 0 0,0 0 0,0 0 16,0 0-16,0 0 0,0-1 0,24-23 0,-24 24 31,24 0-31,0 0 16,0-24-16,0 0 15,23 0-15,-23 0 16,0 0-16,0-24 15,0 24-15,0-24 0,0 0 16,0 1-16,-24-1 16,0 0-16,23 24 0,-23-24 0,0 0 15,-23 0-15,23 0 32,-24 24-32,0 0 15,24 24-15,-24-24 0,24 24 16,-24-24-16,24 24 0,-24-24 0,24 24 0,-24-24 15,24 24-15,-24 0 0,24-1 16,0 1 0,0 0-16,-47-24 15,47 24-15</inkml:trace>
  <inkml:trace contextRef="#ctx0" brushRef="#br2" timeOffset="1.47804E6">24493 4177 0,'0'24'16,"0"0"-1,0-48 32,48 24-47,-48-24 16,0 0-16,-48 24 15,48-23-15,0-1 0,0 0 16,-24 0-16,24 0 0,-24 0 16,0 0-1,0 24 1,0 0 0,1 24-1,23 0-15,-24 0 16,24 0-16,0 0 0,-24 0 0,24-1 15,0 1-15,0 0 16,0 0 0,24-24-16,0 0 15,-1 0 1,1 0-16,-24-24 16,24 24-1,-24-24-15,24 24 0,0-24 16,0 48-1,-24 0 1,0 0 0,0 0-16,0 0 15,0 0-15,0 0 0,0-1 16,0 1-16,0 0 0,0 0 0,0 0 16,0 0-16,0 0 0,0 0 15,0-1-15,0 1 31,0-48-15</inkml:trace>
  <inkml:trace contextRef="#ctx0" brushRef="#br2" timeOffset="1.47872E6">23848 4822 0,'0'0'0,"0"24"16,24-24-16,0 0 31,0 0-31,0 0 0,23 0 16,-23 0-16,24-24 0,0 24 0,-24 0 16,23 0-16,1-24 0,0 24 0,0 0 15,-24 0-15,23 0 0,1-24 0,-24 24 16,48 0-16,-49 0 0,1 0 0,24 0 15,-24 0-15,0 0 0,0 0 16,0 0-16,-1 0 0,1 0 0,-48 0 47,1 0-47</inkml:trace>
  <inkml:trace contextRef="#ctx0" brushRef="#br2" timeOffset="1.47952E6">24135 4965 0,'0'24'0,"0"0"62,24 0-62,-1 0 16,1-1-1,-24 1-15,24-24 0,-24 24 0,24 0 16,-24 0-16,24 0 0,0-24 0,-24 24 16,24 0-16,-24-1 0,24-23 0,-24 24 15,23 0-15,1 0 0,0 0 16,0 0-16,0-24 16,-24 24-16,24-24 15,-24 24-15,0-48 31</inkml:trace>
  <inkml:trace contextRef="#ctx0" brushRef="#br2" timeOffset="1.47979E6">24541 5013 0,'-48'0'31,"48"24"-31,-24-24 0,0 24 16,24-1-16,-24 1 0,0 0 15,0 0-15,1 24 0,-1-24 0,0 0 16,24-1-16,-24 1 0,0 0 0,24 0 0,-24 0 15,24 0-15,-24-24 0,24 24 0,-24-24 16,24 24-16</inkml:trace>
  <inkml:trace contextRef="#ctx0" brushRef="#br2" timeOffset="1.48061E6">21867 6183 0,'0'23'31,"24"-23"0,-24 24-31,24 0 0,-1-24 0,-23 24 0,24 0 0,0 24 0,-24-24 31,24-1-31,0 1 0,-24 0 16,24 0-16,0 0 0,-24 0 0,24 0 0,-1 0 0,-23-1 0,24 1 31,-24 0-31,0-48 32,0 0-32,0 1 15,0-1-15</inkml:trace>
  <inkml:trace contextRef="#ctx0" brushRef="#br2" timeOffset="1.4809E6">22201 6159 0,'-24'0'0,"24"24"0,-24-24 16,24 23-16,-24-23 0,24 24 16,-23 0-16,-1-24 0,0 24 0,24 0 15,-24 0-15,0 0 0,24 0 0,-24-1 16,0 1-16,24 0 0,-24-24 16,1 24-16,23 0 0,-24-24 0,24 24 15,-24 0-15,24 0 16,-24-24-16</inkml:trace>
  <inkml:trace contextRef="#ctx0" brushRef="#br2" timeOffset="1.48145E6">22392 6302 0,'-24'24'15,"48"-48"-15,-48 72 16,0-48-16,24-24 31,0 0-15,24 0-16,-24 0 15,0 0-15,24 0 16,-24 1-16,0-1 16,24 0-16,-24 0 0,24 24 0,-24-24 15,0 0-15,24 24 0,0 0 31,-24 24-15,23 0 0,-23 0-16,0 0 0,24 0 15,-24-1-15,24 1 0,-24 0 16,24 0-16,-24 0 0,24-24 16,-24 24-16,24-24 0,-24 24 0,24-24 15,-1 0 1,1-24-1,-24 0-15,0 0 16,0 0 0</inkml:trace>
  <inkml:trace contextRef="#ctx0" brushRef="#br2" timeOffset="1.48202E6">22416 6565 0,'0'23'0,"0"-46"47,24 23-31,-24-24-16,0 0 15,24 24-15,-24-24 31,0 0-31,24 0 0,-24 0 16,0 0-16,0 1 16,0-1-1,0 48 17,0-1-17,23-23-15,-23 24 0,0 0 16,24-24-16,-24 24 0,24-24 15,-24 24-15,24 0 16,0-24-16,-24 24 16,24-24-16,0 0 0,-24 24 15,23-24-15,1 0 16,0 0 0,-24-24-1,24 24-15,-24-24 16,-24 24-1</inkml:trace>
  <inkml:trace contextRef="#ctx0" brushRef="#br2" timeOffset="1.50341E6">23275 6015 0,'0'-23'15,"0"46"110,-24-23-93,24 24-17,-23-24-15,23 24 16,-24 0-16,24 0 16,-24 0-16,24 0 0,-24-24 0,24 24 15,0-1-15,-24 1 0,0 0 16,24 0-16,-24 0 0,24 0 15,0 0-15,0 0 0,0-1 0,-24 1 16,24 0-16,0 0 0,0 0 16,0 0-16,24 0 0,-24 0 31,0-1-31,24-23 0,-24 24 16,24-24-16,-24 24 0,24-24 15,0 0-15,0 0 16,0 0-16,-1 0 0,1 0 15,-24-24-15,24 24 16,0-24-16,0 24 16,-24-23-16,24 23 0,-24-24 0,24 0 15,-24 0 1,0 0 0,0 0-1,-24 24-15,24-24 0,-24 24 16,24-24-16,-24 24 15,0 0-15,0 0 16,24 24-16,-24-24 16,24 24-16,-23-24 0,23 24 0,-24 0 15,0 0 1,24 0-16,-24-24 0,24 24 16,0-1-16,-24 1 0,24 0 31,-24 0-31,24 0 15,0-48 1</inkml:trace>
  <inkml:trace contextRef="#ctx0" brushRef="#br2" timeOffset="1.5041E6">23514 6230 0,'0'0'16,"-24"0"-1,0-24 1,0 24 0,48-23-1,0-25 1,24 0-1,47 0 1,-71 48-16,0 0 16,24-24-1,0 48 1,-25 0 0,-23 48-1,-23 47 16,-25-23-15,0-25 0,0-23-1,48-24-15,-23 0 16,23 0-16,-24 0 16,48-1-1,47-23 1,1 0-1,-48-23 1,23 23 0,-23-24-1,0 0 1</inkml:trace>
  <inkml:trace contextRef="#ctx0" brushRef="#br2" timeOffset="1.50463E6">24493 5992 0,'0'0'16,"0"-24"0,-24 0-1,24 0-15,-24 24 16,24-24-16,-24 24 15,-24 0 1,25 0 0,-1 48-1,24 0 1,-24 23 0,48 49-1,0-25 1,-1-23-1,1-25 1,-24 25 0,-24-48-1,1 0 17,-1-24-17,24-24-15</inkml:trace>
  <inkml:trace contextRef="#ctx0" brushRef="#br2" timeOffset="1.50484E6">24135 6326 0,'24'0'15,"-1"0"-15,1 0 16,24-24-1,71 0 17,-119 0-32,72 0 15,24 0 1,-96 1-16</inkml:trace>
  <inkml:trace contextRef="#ctx0" brushRef="#br2" timeOffset="1.50518E6">24803 5992 0,'-24'-24'16,"48"48"-16,-48-24 62,24 23-62,0 1 16,0 0-16,0 0 15,0 0-15,0 0 0,0 0 0,0 23 16,0-23-16,0 0 0,0 0 0,0 0 0,0 0 0,0 0 16,0 0-16,0-1 0,0 1 15,24 0-15,-24 0 16,0 0-16,0-48 31,0 0-15</inkml:trace>
  <inkml:trace contextRef="#ctx0" brushRef="#br2" timeOffset="1.50536E6">24612 6302 0,'0'-24'31,"0"48"-31,24-48 16,0 24-16,48-24 15,23 0 1,-71 0-16,24 24 16,-25 0-16</inkml:trace>
  <inkml:trace contextRef="#ctx0" brushRef="#br1" timeOffset="1.51399E6">19527 9429 0,'24'0'47,"-24"-24"-47,0 0 31,48 24-31,-48-23 16,24-1 15,0 24-16,-24-24-15,24 24 0,-1 0 16,1 0 15,-24 24-15,0 0 0,0-1-16,-24 1 0,24 0 15,-23 0-15,23 0 16,-24 0-16,24 0 15,-24-24-15,24 24 0,0-1 16,-24-23-16,24 24 0,0 0 16,0 0-1,0 0 32,24-24-47,0 0 0,-24-24 0,24 24 16,-1 0-16,1 0 31,0 0 0,0 0-15,0-24 0</inkml:trace>
  <inkml:trace contextRef="#ctx0" brushRef="#br1" timeOffset="1.51472E6">19909 9334 0,'-24'0'15,"24"-24"32,24 24-31,0-24-1,0 24 17,0 0-32,0 0 15,0 0 1,0 24 0,-24 0-1,0 0 1,0-1-16,0 1 15,-24-24-15,24 24 0,0 0 0,-24-24 0,24 24 16,0 0-16,-24-24 0,24 24 0,-24 0 16,0-1-16,24 1 0,-24-24 15,24 24-15,0 0 16,0 0 0,24-24 15,0 0-16,0 0-15,0 0 16,-24-24 0,24 24-16,0 0 15,-1 0 1</inkml:trace>
  <inkml:trace contextRef="#ctx0" brushRef="#br1" timeOffset="1.51549E6">20172 9262 0,'0'-24'15,"-24"24"32,24 24-47,0 0 31,0 0-31,0 0 16,0 0-16,0-1 16,0 1-1,24-24-15,0 0 16,0 0-1,0 0 1,-24-24-16,23 24 0,1 0 16,-24-23-16,0-1 31,0 0-15,0 0-1,-24 24 1,24-24-16,-23 24 15,23-24-15,-24 24 32,24-24-32,-24 24 47</inkml:trace>
  <inkml:trace contextRef="#ctx0" brushRef="#br1" timeOffset="1.51819E6">16328 8785 0,'0'-24'0,"-23"48"62,23-1-30,0 1-17,0 0-15,0 0 0,-48 0 16,48 0-16,0 0 0,0 0 0,0-1 16,0 1-16,0 0 0,0 0 15,0 0-15,0 0 0,48 0 0,-48 0 16,0-1-16,23 1 0,1 0 15,0 0 1,0 0-16,0 0 16,0-24-16,0 0 0,0 0 15,-1 0-15,1 0 16,0 0-16,-24-24 16,24 0-16,-24 0 15,24 24-15,-24-24 0,0 0 16,24 1-16,-24-1 31,0 0-31,0 0 16,-24 0-16,0 24 15,0 0 1,24 24 0,-24-24-16,24 24 0,-24 0 0,24 0 15,0-1-15,-23-23 0,23 24 16,0 0-16,-24 0 0,24 0 0,0 0 15,0 0-15,0 0 0,0-1 16,0-46 15,24 23-31</inkml:trace>
  <inkml:trace contextRef="#ctx0" brushRef="#br1" timeOffset="1.51901E6">16901 8832 0,'0'-24'16,"0"1"15,-23 23-31,23-24 16,-24 0 15,24 0-31,0 0 16,0 0-16,-48 24 15,24 0 1,0 24 0,24 0-1,-24 0-15,24 0 16,0 0-16,0-1 0,-24 1 0,24 0 15,0 0-15,24 0 0,-24 0 16,0 0-16,24 0 16,0-24-1,-24 23-15,24-23 0,24 0 16,-48-23-16,24-1 31,-1 0-31,1 24 16,-24-24-16,0 0 0,24 24 15,-24-24-15,0 0 16,0 0-16,0 1 16,0-1 15,0 48-31,0-1 31,0 1-31,0 0 16,24-24-16,-24 24 0,0 0 15,0 0-15,24 0 0,-24 0 16,0-1-16,24 1 0,-24 0 0,0 0 16,0 0-1,24-24-15,-24 24 0,0 0 16,0 0-16,24-24 0,-24 23 16</inkml:trace>
  <inkml:trace contextRef="#ctx0" brushRef="#br1" timeOffset="1.52291E6">19456 10456 0,'0'-24'78,"0"48"-47,0 0 563,0-1-578,0 1-16,0 0 15,0 0-15,0 0 16,0 0 0,0 0-16,24-24 15,-24 24-15,0-1 16,23-23-16,-23 24 0,24-24 16,-24 24-16,24-24 15,24 0-15,-24-24 31,0 24-15,-24-24-16,0 1 16,24 23-16,-24-24 15,0 0-15,0 0 0,0 0 16,0 0-16,0 0 16,-24 24-16,24-24 0,0 1 15,0-1 1,0 0-1,24 24 17,-24 24 61,0 0-77,0-1-16,0 1 16,0 0-1,23 0-15,-23 0 0,0 0 0,0 0 16,24 0-16,-24-1 0,0 1 0,0 0 16,24 0-16,-24 0 0,0 0 15,24 0 1,-24 0-16,0-1 0,24 1 0,-24 0 0,0 0 15,0 0-15,0 0 0,0 0 16,0-1-16,0 1 16,0 0-16,-24 0 15,24 0-15,-24-24 0,24 24 16,-24-24-16,0 0 0,1 24 16,-1-24-16,0 0 0,0 0 0,-24 0 31,24 0-31</inkml:trace>
  <inkml:trace contextRef="#ctx0" brushRef="#br1" timeOffset="1.52526E6">21437 7901 0,'-24'0'16,"24"-24"47,24 24-48,-24 24 313,0 0-312,0 0 0,0 0-16,0 0 15,0 0-15,24 0 0,-24 23 0,0-23 16,0 0-16,0 24 0,0-24 0,0 23 15,0-23 1,24 0-16,-24 0 0,0 0 0,0 0 16,0 0-16,0 0 0,0-1 0,24-23 15,-24 24-15,0 0 16,0-48 0,-24 24-1,24-24-15,0 1 0,0-1 16,0 0-16,0 0 0</inkml:trace>
  <inkml:trace contextRef="#ctx0" brushRef="#br1" timeOffset="1.52564E6">21318 8188 0,'-24'0'0,"48"0"31,-24 24-16,24-24-15,0 0 16,-1 0-16,1 0 0,0 0 0,0 0 16,0 0-16,0-24 0,0 24 0,0 0 0,-1-24 15,1 24-15,0 0 0,0-24 16,0 24-16</inkml:trace>
  <inkml:trace contextRef="#ctx0" brushRef="#br1" timeOffset="1.52676E6">17594 8236 0,'24'-24'16,"-1"24"0,-23-24-16,24 24 0,0 0 15,0 0 1,0 0 0,0 0-16,0 0 15,-24 24 1,24-24-16</inkml:trace>
  <inkml:trace contextRef="#ctx0" brushRef="#br1" timeOffset="1.52704E6">18310 8188 0,'0'0'15,"24"24"1,0-24 0,-24 24-1,24-24 1,-1 23 0,1-23-1,0 24 1,24-24-1</inkml:trace>
  <inkml:trace contextRef="#ctx0" brushRef="#br1" timeOffset="1.52729E6">18787 8212 0,'24'0'16,"-24"-24"-16,24 24 109,-24 24-93,24-24-16</inkml:trace>
  <inkml:trace contextRef="#ctx0" brushRef="#br1" timeOffset="1.52756E6">19265 8188 0,'0'0'0,"-24"0"16,24-24-1,24 24 1,0 0 0,-24 24-1,24-24 1,-1 0-1</inkml:trace>
  <inkml:trace contextRef="#ctx0" brushRef="#br1" timeOffset="1.52781E6">19647 8188 0,'0'0'16,"24"0"-1,-1 0 1,1 0 0,0 0-1,0 0 1,0 0 15,0 0-31,0 0 0,0-24 16,-1 24-16</inkml:trace>
  <inkml:trace contextRef="#ctx0" brushRef="#br1" timeOffset="1.52804E6">20196 8140 0,'24'0'15,"-48"0"-15,72 0 16,-25-24 0,1 24-1,0 0 1,24 0 0,-24 24-1,24-24 1,-25 0-16,25 0 15,-24 0-15,48 0 16</inkml:trace>
  <inkml:trace contextRef="#ctx0" brushRef="#br1" timeOffset="1.52824E6">20697 8140 0,'24'24'32,"-48"-48"-32,72 48 0,-24-48 31,0 24-31,-1 0 31,1 0-15,0 0 15,0 0-31,0 0 16,0 0-16</inkml:trace>
  <inkml:trace contextRef="#ctx0" brushRef="#br1" timeOffset="1.52844E6">21079 8164 0,'0'0'0,"24"0"62,-24 24-30</inkml:trace>
  <inkml:trace contextRef="#ctx0" brushRef="#br1" timeOffset="1.5296E6">21986 8236 0,'-24'0'15,"0"0"16,24-24-15,0 0-16,-23 24 16,23-24-16,0 0 15,0 0-15,-24 24 16,24-24-16,0 0 16,-24 1-16,0 23 46,24 23-46,-24-23 0,24 24 16,0 0-16,-24 0 0,24 0 0,0 0 16,0 0-16,0 0 0,-48-1 15,48 25-15,0-24 0,0 0 0,-23 0 16,23 0-16,0 0 0,0-1 16,23 1-16,25-24 15,-24-24 1,0 24-16,-24-23 0,24-1 15,-24 0-15,24 24 0,-24-24 0,0 0 16,24 24-16,-24-24 0,0 0 16,0 0-16,0 1 0,23 23 15,-23-24-15,0 48 47,0-1-31,0 1-16,24-24 15,-24 24-15,0 0 0,24 0 16,-24 0-16,0 0 16,24 0-16,-24-1 15,0 1-15</inkml:trace>
  <inkml:trace contextRef="#ctx0" brushRef="#br1" timeOffset="1.53012E6">22201 8140 0,'0'24'31,"-24"0"-31,24 0 0,0 0 16,0-1-16,0 1 0,0 0 16,0 0-16,0 0 0,0 0 0,0 0 15,0 0-15,0-1 16,24-46 31,-24-1-47,0 0 0,0 0 15,24 0-15,-24 0 0,0 0 16,0 0-16,24 1 0,-24-1 16,0 0-16,24 24 0,-24-24 0,24 0 15,23 0-15,-47 48 32,24 0-17,-24 0-15,0 0 0,0 0 16,0-1-16,0 1 0,0 0 15,0 0-15,0 0 0,0 0 0,24 0 16,-24 0-16,0-1 0,0 1 16,0 0-1,0 0-15,24-48 32,-24 0-17</inkml:trace>
  <inkml:trace contextRef="#ctx0" brushRef="#br1" timeOffset="1.53167E6">22559 7877 0,'0'-23'15,"24"23"-15,0 0 47,-24 23 0,-24 1-31,24 0-1,0 0-15,0 0 0,-24 0 0,24 0 0,0 0 16,0-1-16,0 1 0,0 0 0,-24 0 16,24 0-16,0 0 15,0 0-15,0 0 16,0-1-1,24-23 1,-24-23 0,0-1-1,24 24 1,-24-24-16,-24 24 172,24-24-110,24 24-62,-24-24 16,0 0 15,0 0-15,0 0-1,0 1 17,0-1-17,24 24-15,-24-24 16,24 24 0,-24-24-16,24 24 15,-24-24 1,23 24 15,1 0 0,0 0-15,0 0 15,-24 24-31,0 0 16,24-24-1,-24 24-15,0 0 0,0-1 16,0 1-16,24-24 16,-24 24-16,0 0 0,0 0 15,0 0-15,0 0 16,0 0 0,0-1-16,-24-23 0,24 24 0,0 0 15,0 0-15,-24 0 0,24 0 16,-24 0-16,24 0 0,-24-1 15,24 1-15,-24-24 0,24 24 16,-23 0-16,23 0 16,-24 0-16,24 0 15,-24-24-15,24 24 32,0-1-17,0-46 16,24 23-15,-24-24-16,24 24 16,-1-24-1,1 24-15,0-24 0,0 24 16,0-24-16,0 24 16,0 0-16,0 0 15,23 0 1</inkml:trace>
  <inkml:trace contextRef="#ctx0" brushRef="#br1" timeOffset="1.53237E6">23013 8092 0,'0'0'0,"-24"0"16,0 0-1,24-24 32,24 24-47,-24-23 16,24-1-16,0 0 15,-1 0-15,1 24 0,0-24 16,0 24-16,-24-24 16,24 24-16,0 0 0,0 0 15,-24 24 1,24 0-16,-24 0 15,0 0-15,0 0 32,0-1-32,0 1 0,-24 0 0,24 24 0,0-24 0,-24 0 15,24 23-15,-24-23 0,24 0 16,-24 24-16,24-24 0,0 0 0,-24 0 16,24-1-16,0 1 0,-24-24 0,24 24 15,0 0-15,0 0 16,0 0-1,24-24-15,-24-24 0,24 24 16,0 0-16,0 0 16,-24-24-16,24 24 15,0-24-15,-1 24 16,1 0 0,-24-24-16,24 24 31</inkml:trace>
  <inkml:trace contextRef="#ctx0" brushRef="#br1" timeOffset="1.53281E6">23538 8068 0,'0'0'0,"-24"0"16,0 0-16,48 0 31,0 0-15,0 0-16,0 0 15,0 0-15,-1 0 16,1 0-16,-24-23 0,24 23 0,0 0 15,0 0-15,-24-24 0,24 24 16</inkml:trace>
  <inkml:trace contextRef="#ctx0" brushRef="#br1" timeOffset="1.53309E6">23562 8259 0,'0'0'0,"0"24"16,0 0 0,24-24-1,0 0-15,-1 0 16,1 0-1,0 0-15,0 0 16,0 0 0,0-24-16,0 24 31,-1 0-31</inkml:trace>
  <inkml:trace contextRef="#ctx0" brushRef="#br1" timeOffset="1.53441E6">24350 7543 0,'0'0'0,"-24"0"0,24 24 78,-24-24-62,24 24-16,0 0 0,-24-24 15,24 24-15,0 0 0,-24 0 0,24-1 16,0 1-16,-24 0 0,24 0 15,0 0-15,0 0 0,0 0 0,0-1 16,0 1-16,0 0 0,0 0 0,0 0 16,24 0-16,0 0 0,-24 0 15,24-24-15,0 23 0,0-23 16,-1 0-16,1 0 16,0 0-16,-24-23 15,24 23-15,-24-24 0,24 24 0,-24-24 16,24 0-16,-24 0 15,0 0 1,0 0-16,0 0 16,-24 1-16,0 23 15,0 0 1,0 23-16,24 1 0,-24-24 16,24 24-16,-23 0 0,-1 0 15,24 0-15,-24 0 16,24 0-16,24-24 15,-24-24 1</inkml:trace>
  <inkml:trace contextRef="#ctx0" brushRef="#br1" timeOffset="1.53506E6">24851 7543 0,'-24'0'16,"24"-24"-1,-24 24 1,24-23-1,0-1 1,0 0 0,-24 24-16,24-24 0,-24 0 31,1 24-15,23 24-16,-24-24 0,0 24 15,24 0-15,-24-24 16,24 24-16,-24-1 0,24 1 0,-24 0 15,24 0 1,0 0-16,-24 0 0,24 0 0,0 0 16,0-1-16,24 1 15,-24 0-15,24-24 16,0 0-16,0 0 16,-24-24-16,24 24 0,-24-24 15,24 24-15,-1-23 0,1-1 16,0 0-16,-24 0 0,24 24 0,-24-24 15,24 24-15,-24-24 16,0 48 0,0 0-1,0 0-15,0 0 0,-24-24 16,24 24-16,0-1 0,0 1 16,0 0-16,0 0 15,0 0-15,0 0 0,0 0 0,0-1 16,0 1-16,0 0 0,0 0 15,0 0-15,0 0 16,0 0-16</inkml:trace>
  <inkml:trace contextRef="#ctx0" brushRef="#br1" timeOffset="1.5355E6">24278 8307 0,'-24'0'16,"48"0"-1,0 0 1,0 0-16,0 0 16,-1 0-16,1 0 0,0-24 15,24 24-15,-24 0 0,24-24 0,-25 24 16,25 0-16,0-23 15,0 23-15,-24 0 0,23 0 0,1-24 16,-24 24-16,24 0 0,-25 0 0,25 0 16,-24 0-16,0-24 0,0 24 15,24 0-15,-25 0 16,1 0-16,-24 24 31,-24 0-15</inkml:trace>
  <inkml:trace contextRef="#ctx0" brushRef="#br1" timeOffset="1.64117E6">24636 8665 0,'-24'0'15,"0"0"17,48 0 14,-24 24 95,0 0-125,-24 0-1,24 0-15,0 0 16,0-1-16,0 1 0,0 0 0,0 0 16,0 0-16,0 0 0,0 0 0,0 0 15,0-1-15,0 1 16,24-24-16,-24 24 0,24-24 15,0 0 1,0 0-16,0-24 16,0 0-16,-1 1 15,1-1 1,-24 0-16,24 0 0,-24 0 16,24 24-16,-24-24 0,0 0 15,24 24-15,-24-24 0,0 1 0,0-1 16,0 0-1,0 0 1,0 0-16,0 48 63,24-24-63,-24 24 15,0 0-15,0 0 0,0-1 0,0 1 16,0 0-16,0 0 0,0 0 0,0 0 0,0 0 15,0 0-15,0-1 0,0 1 16,24 0-16,-24 0 0,0 0 0,0 0 16,0 0-16,0 0 0,0-1 0,0 1 15,0 0-15,-24 0 0,24 0 16,0 0-16,-24 0 16,24 0-1,-24-24-15,24 23 0,-24-23 16,0 0-16,0 0 0,1 0 15,-1 0-15,24 24 16,-24-24-16,0 0 0,0 0 16</inkml:trace>
  <inkml:trace contextRef="#ctx0" brushRef="#br1" timeOffset="1.64341E6">22488 9954 0,'23'0'15,"-23"24"141,0 0-140,0 0-16,0 0 16,0 24-16,-23-48 15,23 23-15,0 1 0,23 0 16,-23 0-16,0 0 16,24 0-16,0-24 15,0 0 1,0 0-16,0 0 15,-24-24 1,24 24-16,-24-24 16,0 0-16,23 24 15,-23-24-15,0 0 16,0 1-16,24 23 0,-24-48 31,0 24 0,0 48 1,24 24-17,-24-25 1,0 1-16,0 0 0,0 0 0,24-24 16,-24 24-16,0 0 0,0 0 15,0 0-15,24-1 0,-24 1 0,0 0 16,0 0-16,0 0 0,0 0 0,0 0 15,0 0-15,0-1 0,0 1 16,0 0-16,0 0 0,-24 0 16,24 0-1,-24 0-15,24 0 16,-24-24-16,0 0 16,1 0-1,-1 0-15,24-24 16,-24 24-16,24-24 15,-24 24-15,24-24 0</inkml:trace>
  <inkml:trace contextRef="#ctx0" brushRef="#br1" timeOffset="1.64401E6">22917 10241 0,'-24'0'16,"24"24"-16,0-48 47,24 24-31,-24-24-16,0 0 15,24 0 1,-24 0-16,24 0 15,-24 1-15,24 23 16,-24-48 15,24 48-31,0 0 32,-24 48-17,23-48-15,-23 23 16,0 1-16,24 0 15,-24 0-15,0 0 0,24-24 0,-24 24 16,24-24-16,-24 24 0,24-24 0,0 0 0,0 24 16,0-24-16,-1 0 15,-23-24-15,24 24 16,-24-24 0,-24 0-1,1 24 16</inkml:trace>
  <inkml:trace contextRef="#ctx0" brushRef="#br1" timeOffset="1.64466E6">22965 10480 0,'0'23'15,"0"-46"32,24 23-47,-24-24 16,24 24 0,-24-24-1,0 0 1,24 0-16,-24 0 15,0 0-15,0 48 79,23-24-79,-23 24 15,24 0 1,-24 0-1,24 0-15,0-24 16,-24 24-16,24-24 0,-24 23 16,24-23-16,0 24 15,0-24 1,-1 0 0,1 0-1,-24-24 1</inkml:trace>
  <inkml:trace contextRef="#ctx0" brushRef="#br1" timeOffset="1.65012E6">23514 10098 0,'0'23'140,"0"1"-140,0 0 16,0 0 0,0 0-16,0 0 0,0 0 15,0 0-15,0 23 0,-24-23 0,24 0 16,0 0-16,0 0 0,0 24 0,0-25 15,0 1-15,0 0 0,0 0 0,0 0 16,0 0-16,0 0 16,24-24-16,-24 24 0,0-48 47</inkml:trace>
  <inkml:trace contextRef="#ctx0" brushRef="#br1" timeOffset="1.65107E6">23681 10026 0,'0'24'46,"0"24"-30,0-25 15,0 1-31,0 0 0,0 0 16,0 0 0,0 0-1,0-48 1,0 0 15,0 0-31,0 0 16,0 0-16,0 1 15,0-25 1,0 24-16,24 24 31,0 0 0,0 0-31,0 0 16,-1 0-16,1-24 16,0 24-16,0 0 0,0 0 15,0 0-15,0 0 0,23 0 16,-23 0-16,0 0 16,-24-24-16,24 24 0,0 0 15,-48 0 48,0 24-32,24 0-31,0 0 16,-24-24-16,24 48 0,-24-25 15,24 1-15,0 0 0,0 0 0,-119 406 110,95-430-110,24 24 15</inkml:trace>
  <inkml:trace contextRef="#ctx0" brushRef="#br1" timeOffset="1.65127E6">23753 10456 0,'143'71'0,"-143"-95"16,-119 1 0,142 23-16,73 0 0,-120-24 15,-48-24-15,49 72 0,190-48 16,-358 72-16,429-96 16,-238 24-16,24 24 0,0 0 15,0-24 1</inkml:trace>
  <inkml:trace contextRef="#ctx0" brushRef="#br1" timeOffset="1.65192E6">24254 10098 0,'0'0'16,"-24"0"15,48 0 16,-24-48-47,24 48 16,0-24-1,0 24-15,0 0 16,-1 0 0,-23 24-16,0 24 15,0-25-15,0 1 16,0 0-16,-23-24 0,23 24 0,0 0 16,-24 0-16,24 0 0,-24 0 15,0-1-15,0 1 31,0-24-31,24 24 16,0-48 0,24 24-1,-24-24 1,24 24-16,0 0 16,0 0-1,0 0-15,-24 24 0,23-24 16,-23 24-16,24 0 0,-24 0 15,24 0-15,-24 0 16,0 0-16,0-1 0,0 1 16,-24-24-16,24 24 0,0 0 15,-24 0-15,24 0 16,-23-24 0,23 24-16,-24-24 0,0 0 15,24 24-15,-24-24 0,0 0 16,0-24-16,0 24 15,0-24-15,1 24 16,23-24 0</inkml:trace>
  <inkml:trace contextRef="#ctx0" brushRef="#br1" timeOffset="1.65244E6">24994 10098 0,'0'-48'32,"-24"24"-17,24 0 1,-24 24-16,0 0 16,1 0-1,23 24 1,0 0-16,0 24 15,0-25-15,0 1 16,0 0-16,0 0 0,0 0 16,0 0-16,0 0 0,23 0 0,-23-1 15,0 1-15,0 0 0,0 0 0,24 0 16,-24 0 0,0 0-16,0 0 0,0-1 0,0 25 15,0-24-15,0 0 0,0 0 16,0 0-16,0 0 0,0-1 0,-24 1 15,24 0-15,0 0 16,-23-24-16,23 24 0,-24-24 16,24 24-16,-24-24 15</inkml:trace>
  <inkml:trace contextRef="#ctx0" brushRef="#br1" timeOffset="1.65267E6">24732 10527 0,'23'0'15,"1"0"1,-24-24 0,48 24-1,-24 0-15,47-23 31,-47 23-31,48-48 16</inkml:trace>
  <inkml:trace contextRef="#ctx0" brushRef="#br1" timeOffset="1.65297E6">25185 10121 0,'0'-23'15,"0"46"-15,24-46 32,0 46-17,-24 1 17,0 0-32,0 0 0,0 0 0,0 0 15,0 0-15,0 0 0,0-1 0,0 25 16,0-24-16,24 0 0,-24 0 15,0 24-15,0-25 0,0 1 0,0 0 16,0 0-16,0 0 0,24 0 0,-24 0 16,0 0-16,0-1 15</inkml:trace>
  <inkml:trace contextRef="#ctx0" brushRef="#br1" timeOffset="1.65317E6">25090 10432 0,'0'24'16,"0"-48"-16,47 24 16,-23 0-16,48-24 15,47 0 16,-47 0-15,-48 24 0,-48 0-16</inkml:trace>
  <inkml:trace contextRef="#ctx0" brushRef="#br0" timeOffset="1.66202E6">10289 11602 0,'0'0'0,"-24"0"31,48 0 32,0-24-48,0 24-15,-1 0 16,1 0-16,0 0 0,0 0 16,0 0-16,0 0 0,0-24 0,0 24 15,-1 0-15,1 0 0,0 0 0,-24-24 16,24 24-16,0 0 15,0 0-15,0 0 16,-48 0 62,24 24-78,-24-24 16,0 24-16,24 0 0,-24-1 15,0 1-15,24 0 0,-24 0 16,1 24-16,23-24 0,-24 0 0,0 23 0,0-23 0,24 0 16,-24 0-16,24 24 0,-24-25 15,24 1-15,-24 0 0,24 0 0,-24 0 16,24 0-16,0 0 16,0 0-16,24-24 31,0 0-31,0 0 15,0 0-15,0 0 16,0 0-16,0 0 0,-1-24 16,1 24-16,0 0 15,0 0-15,0 0 16,-48 0 31</inkml:trace>
  <inkml:trace contextRef="#ctx0" brushRef="#br0" timeOffset="1.6623E6">10360 11983 0,'24'0'47,"-24"-23"-47,24 23 16,0 0-16,0 0 15,0 0-15,0 0 16,0 0-16,-1 0 0,1-24 15,0 24 1,0 0-16,0 0 16</inkml:trace>
  <inkml:trace contextRef="#ctx0" brushRef="#br0" timeOffset="1.66421E6">17069 13464 0,'23'0'47,"1"0"-47,0 0 0,0 0 15,-24-24-15,24 24 0,24 0 0,-24 0 16,-1 0-16,25 0 0,-24-24 16,24 24-16,-24 0 0,-1 0 0,1 0 15,0 0-15,0-24 0,0 24 16,0 0-16,0 0 15,0 0-15,-1 0 16,-46 0 15,23 24-15,-24-24-16,24 24 16,-24 0-16,0-1 15,24 1-15,-24 0 0,0 0 16,24 0-16,-24 24 0,0-24 15,24-1-15,-23 1 0,-1 0 0,24 24 16,0-24-16,-48 0 0,48 0 0,-24-1 16,24 1-16,-24 0 0,24 0 0,0 0 15,0 0-15,0 0 32,0 0-32,24-24 15,0 0-15,24 0 16,-24 0-1,-1-24-15,1 24 16,0 0-16,0 0 16,0 0-1,-24-24 1</inkml:trace>
  <inkml:trace contextRef="#ctx0" brushRef="#br0" timeOffset="1.66454E6">17283 13726 0,'24'0'31,"0"0"-31,0 0 16,24 0-16,-24 0 16,-1 0-16,1 0 0,0 0 15,0 0-15,0 0 0,0 0 0,0 0 16,0 0-1,-1 0 1,-23-24-16</inkml:trace>
  <inkml:trace contextRef="#ctx0" brushRef="#br0" timeOffset="1.66487E6">18000 13487 0,'0'0'0,"-24"0"16,48 0-1,23 0 1,-23 0-16,96 0 31,-97 0-31,1 0 0,0 0 0,0 0 16,72 0 0,-73 0-1,1 0 1</inkml:trace>
  <inkml:trace contextRef="#ctx0" brushRef="#br0" timeOffset="1.66513E6">18143 13655 0,'0'0'16,"24"23"-1,0-46 1,71 23 0,1-24-1,-49 24 1,-23 24 15</inkml:trace>
  <inkml:trace contextRef="#ctx0" brushRef="#br0" timeOffset="1.66643E6">18954 13368 0,'24'0'16,"-24"-24"0,24 24-1,-48 24 32,24 0 0,0 0-31,0 0-16,0 0 0,0-1 15,0 1-15,0 0 0,0 0 0,0 24 0,0-24 16,0 0-16,0-1 0,24 1 0,-24 0 15,0 0-15,48-24 0,-48 24 0,0 0 16,24 0-16,0-24 16,0 0-16,-1 0 15,1 0-15,0-24 32,0 0-32,0 0 0,-24 0 15,24 0-15,-24 0 16,24 1-16,-24-1 0,0 0 15,0 0-15,0 0 0,0 0 0,0 0 16,0 0-16,0 1 0,0-1 16,0 0-16,0 0 0,0 0 15,0 48 1,0 0 0,0 0-16,0 0 0,24-1 15,-24 1-15,0 24 0,0-24 16,23 0-16,-23 24 0,0-25 0,24 1 15,-24 0-15,0 24 0,0-24 0,24 0 16,-24 0 0,0-1-16,0 1 0,0 0 0,0 0 15,0 0-15,0 0 0,-24 0 0,24 0 16,-24-1-16,24 1 0,-23 0 0,-1 0 16,0 0-16,0-24 15,0 24-15,0-24 0,0 0 16,0 0-16,1 0 15,-1 0-15,0 0 0,24-24 16,24 0 0</inkml:trace>
  <inkml:trace contextRef="#ctx0" brushRef="#br0" timeOffset="1.66709E6">19694 13487 0,'24'0'62,"0"0"-46,0 0-16,0-23 0,0 23 16,0 0-16,0 0 0,-1 0 15,1 0-15,0 0 0,0 0 0,0-24 16,0 24-16,0 0 15,0 0-15</inkml:trace>
  <inkml:trace contextRef="#ctx0" brushRef="#br0" timeOffset="1.66754E6">20339 13129 0,'0'-24'16,"24"24"15,-24 24-16,24-24-15,0 24 0,0 0 16,-24 0-16,23 0 0,1 0 16,0 0-16,-24 23 0,24-47 15,0 24-15,0 0 0,0 0 16,-1 0-16,1 0 0,24 0 16,-24-1-16,0-23 15,-24 24-15,24-24 0,-24 24 16,24-24-16,-24-24 31</inkml:trace>
  <inkml:trace contextRef="#ctx0" brushRef="#br0" timeOffset="1.66786E6">20745 13153 0,'-24'0'16,"0"0"15,24 24-31,0 0 16,-48 0-1,24 0-15,24 0 0,-23 23 0,-1-47 16,24 24 0,-24 0-16,0 0 0,0 0 0,0 24 0,24-25 15,-24 1-15,1 0 0,23 0 0,-24 0 16,24 0-16,-24-24 16,24 24-16,-24-24 0,24 24 0</inkml:trace>
  <inkml:trace contextRef="#ctx0" brushRef="#br0" timeOffset="1.66915E6">17976 14657 0,'24'0'15,"-1"0"1,1 0-1,0 0-15,0 0 16,0 0-16,0 0 16,0-24-16,0 24 0,-1 0 15,1 0-15,0 0 0,0 0 0,24 0 16,-24-24-16,0 24 0,-1 0 0,1 0 16,0-23-1,24 23-15,-24 0 16,-24 23 15</inkml:trace>
  <inkml:trace contextRef="#ctx0" brushRef="#br0" timeOffset="1.66945E6">18143 14848 0,'0'24'15,"0"-48"-15,24 48 16,0-24-16,23 0 16,25-24-1,-48 24-15,47-24 16,-23 24-16,24-24 31,-48 1-31,47 23 16,-47 0-16,0 0 15</inkml:trace>
  <inkml:trace contextRef="#ctx0" brushRef="#br2" timeOffset="1.67777E6">21795 14132 0,'0'24'78,"0"0"-46,0 0-17,0-1 1,0-46 62,0 46 156,0 1-187,0 0-31,0 0 0,-48 0-16,48 0 0,0 0 0,0 0 15,0-1-15,0 1 16,0 0-16,0 0 15,0 0-15,0 0 16,0 0-16,0 0 16,0-1-1,48-23-15,-48 24 16,0 0 0,24 0-1,0-24-15,0 0 16,0 0-16,-24-24 15,24 24-15,-1 0 16,-23-24-16,24 24 0,0 0 16,-24-24-16,24 24 0,-24-23 0,0-1 15,24 24-15,-24-24 16,0 0 0,0 0-16,0 0 15,0 0-15,-24 24 16,24-24-16,-24 24 15,0 0-15,0 24 0,1 0 16,23 0-16,-24-24 16,24 24-16,0 0 0,-24-24 0,24 24 15,0 0-15,-24-24 0,24 23 0,0 1 16,0 0-16,0 0 16,0 0 15,0-48-16</inkml:trace>
  <inkml:trace contextRef="#ctx0" brushRef="#br2" timeOffset="1.6783E6">22153 14180 0,'0'-24'15,"0"48"-15,24-48 31,0 0-15,0 24 0,0 0-16,0-24 0,0 24 0,23 0 0,-23 0 15,0 0 1,0 0-16,-24 24 16,0 0-16,0 0 15,0 0-15,0-1 0,0 1 16,0 0-16,-24 0 0,24 0 0,-24 0 15,24 0-15,-24 0 0,24-1 0,0 1 0,0 0 16,0 0-16,-47-24 0,47 24 0,0 0 16,0 0-16,47 0 15,-23-24 1,0 0-16,0 0 16,0-24-16,0 24 0,0 0 31,-1 0-31,-23-24 0,24 24 0,0 0 15</inkml:trace>
  <inkml:trace contextRef="#ctx0" brushRef="#br0" timeOffset="1.68222E6">20888 14586 0,'-24'0'78,"48"0"-63,0 0 1,0 0 0,0 0-16,0 0 0,-1 0 0,1 0 15,0 0-15,0 0 0,0 0 0,0 0 16,0 0-16,0 0 0,-1 0 15,25 0-15,-24-24 16,0 24 0,-48 0 15</inkml:trace>
  <inkml:trace contextRef="#ctx0" brushRef="#br1" timeOffset="1.68716E6">19456 14347 0,'0'-24'0,"0"48"78,0 0-62,0 0-1,0-1-15,0 1 0,0 0 16,0 0-16,0 0 0,0 24 16,0-24-16,0 23 0,0-23 0,0 24 15,0-24-15,0 0 0,0 0 0,0 23 16,0-23-16,0 0 0,0 0 16,0 0-16,24-24 0,-24 24 0,0-48 46</inkml:trace>
  <inkml:trace contextRef="#ctx0" brushRef="#br1" timeOffset="1.68795E6">19671 14299 0,'0'24'47,"0"0"-31,-24-24-16,24 24 0,0 0 15,0-1-15,0 1 0,-24-24 16,24 24-16,0 0 16,0-48 30,0 0-46,0 0 16,0 1 0,0-1-16,0 0 15,24 24 1,-24-24-16,24 24 31,-1 0-31,1 0 16,0-24-1,0 24-15,0 0 16,0 0-16,0 0 16,0 0-16,-1 0 15,1 0 1,0 0 0,-24 24 62,-24-24-78,24 24 0,-24 0 15,24 0-15,-23-1 0,23 1 16,0 0-16,0 0 0,-24 0 16,24 24-16,0-24 0,-24-1 0,24 25 15,0-24-15,0 24 0,0-24 0,0 0 16,0-1-16,0 1 0,0 0 15,0 0 1,0 0-16,0 0 0,0 0 16,0-48 15</inkml:trace>
  <inkml:trace contextRef="#ctx0" brushRef="#br1" timeOffset="1.68822E6">19766 14705 0,'0'0'0,"0"-24"16,24 24-1,0-24 1,0 24 0,0-24-1,-1 24 1,1-24-16</inkml:trace>
  <inkml:trace contextRef="#ctx0" brushRef="#br1" timeOffset="1.68892E6">20172 14347 0,'24'0'16,"-24"-24"0,24 24-1,-24-24-15,24 24 16,-1 0-16,-23-24 0,24 24 0,0 0 15,0 0-15,0 0 16,0 24 0,-24 0-1,24-24-15,-24 24 0,0 0 0,-24-24 16,24 24-16,0-1 16,-24 1-16,24 0 15,-24 0-15,24 0 0,-24-24 0,0 24 16,24 0-16,-24-24 0,24 24 0,-23-1 15,-1-23-15,0 24 0,48-24 47,-24-24-31,24 24-16,-1 0 0,-23-23 0,24 23 16,0 0-16,0 0 0,0 0 15,0 0 1,0 23-16,0-23 15,-24 24-15,0 0 16,23 0-16,-23 0 0,0 0 16,0 0-16,-23-24 0,23 24 0,0-1 0,0 1 15,-24 0-15,24 0 16,-24 0-16,0 0 16,0-24-16,24 24 0,-24-24 15,0 0-15,0 0 16,1 0-16,-1 0 31,0 24-31,0-24 0</inkml:trace>
  <inkml:trace contextRef="#ctx0" brushRef="#br0" timeOffset="1.69254E6">18334 15755 0,'24'0'31,"0"0"-15,-1 0-16,1 0 0,0 0 15,24 0-15,-24 0 32,0 0-32,-1 0 0,1 0 0,0 0 15,0 0-15,24 0 0,-24-24 16,0 24-16,-1 0 0,1 0 0,0-23 16,0 23-16,0 0 0,0-24 15,0 24-15,0 0 16,-24 24 15</inkml:trace>
  <inkml:trace contextRef="#ctx0" brushRef="#br0" timeOffset="1.69294E6">18620 15970 0,'-48'0'15,"72"0"16,0 0-15,0 0-16,0 0 0,0 0 16,0 0-16,0 0 0,-1 0 15,1 0-15,0 0 0,0 0 0,0-24 0,0 24 16,0 0-16,0 0 0,-1 0 16,1-24-16,0 24 15,24 0-15,-48 24 63</inkml:trace>
  <inkml:trace contextRef="#ctx0" brushRef="#br0" timeOffset="1.69398E6">19694 15493 0,'0'-24'31,"0"48"0,0 0-15,0-1-16,0 1 0,0 0 0,0 0 16,0 0-16,0 0 0,0 24 15,24-25-15,-24 1 0,0 0 0,0 0 16,0 0-16,24 0 0,-24 0 0,0 23 15,0-23-15,0 0 0,0 0 0,0 0 16,0 0-16,0 0 16,0 0-16,0-1 0,0 1 15,-24-24 1,24-24 0</inkml:trace>
  <inkml:trace contextRef="#ctx0" brushRef="#br0" timeOffset="1.69438E6">20148 15397 0,'0'0'0,"0"24"47,0 0-16,0 0-31,0 0 0,0 0 0,0-1 16,0 1-16,0 0 0,0 0 0,0 0 15,0 0-15,0 24 0,0-25 16,0 1-16,0 0 0,0 0 0,0 24 16,0-24-16,0 0 0,0-1 0,0 1 15,0 0-15,0 0 0,0 0 16,0 0-16,0 0 16,0-48-1</inkml:trace>
  <inkml:trace contextRef="#ctx0" brushRef="#br0" timeOffset="1.69474E6">20506 15349 0,'24'0'47,"-24"24"-47,0 0 0,0 0 0,0 0 0,0 0 31,0 0-31,0 0 0,0 23 0,0-23 0,0 24 0,0-24 0,0 24 15,0-25-15,0 1 0,0 0 0,0 0 16,0 0-16,0 0 0,0 0 0,0 0 16,0-1-16,0 1 15,0 0-15,0 0 32,24-24-17</inkml:trace>
  <inkml:trace contextRef="#ctx0" brushRef="#br0" timeOffset="1.69528E6">21676 15421 0,'0'-24'16,"0"0"-1,0 0 1,0 1-1,0-25 1,-48 0 0,0 48-1,25 24 1,-1-24-16,0 48 16,0-48-16,0 47 15,0 25 1,24-48-16,0 119 15,0-119-15,24 24 16,-24 0-16,24 47 16,0-47-16,-24 23 15,0-23 1,0-24-16,-48 48 31,48-48-31,-24-1 16,0-23-1</inkml:trace>
  <inkml:trace contextRef="#ctx0" brushRef="#br0" timeOffset="1.69555E6">21246 15660 0,'0'0'0,"24"0"16,48 24-1,-1 0 1,25-24-1,-25 0 1,1-24-16</inkml:trace>
  <inkml:trace contextRef="#ctx0" brushRef="#br0" timeOffset="1.69588E6">21986 15254 0,'0'24'31,"0"0"0,0 0-31,0-1 0,0 1 16,0 0-16,0 0 0,0 0 0,0 0 15,-24 24-15,24-25 0,0 25 0,-24-24 16,24 24-16,0-24 0,0 0 16,-23-1-16,23 25 0,0-24 0,0 0 15,23 0-15,-23 0 0,24 0 16,0-1-16,0 1 0,0 0 16,0-24-1,0-24 1,-24 0-16</inkml:trace>
  <inkml:trace contextRef="#ctx0" brushRef="#br0" timeOffset="1.69619E6">21891 15636 0,'0'0'16,"24"0"15,-1 0-15,1 0-1,0 0-15,0 0 0,0 0 31,0 0-31,0 0 0,0-24 16,-1 24-16,1 0 0,0 0 16,-24-24-16</inkml:trace>
  <inkml:trace contextRef="#ctx0" brushRef="#br0" timeOffset="1.69826E6">17832 15206 0,'0'-24'16,"24"24"-16,-24-24 16,0 1-1,0 46 32,0 1-47,0 0 0,0 0 16,0 0-16,0 0 0,0 0 15,0 23-15,0 1 0,0-24 0,0 24 16,0 0-16,24-1 0,-24 1 0,0 24 0,0-25 16,24 1-16,-24 24 0,0-24 0,48-1 15,-48 1-15,0 0 0,0 0 16,0 23-16,0-23 0,0-24 0,0 23 16,0 1-16,0 0 0,0-24 0,0 24 15,0-25-15,0 49 0,0-48 31,0 0-31,0 0 0,0 0 0,0-1 0,0 1 16,0 0-16,0 0 0,0 0 16,0 0-16,0 0 15,0 0 1,24-24-16,-24 23 31,0 1 0,24-24-15,-24-24 15,23 24-15,1 0 0,0-23-1,0 23-15,0 0 0,0-24 16,0 24-16,0 0 15,23 0-15,-23 0 0,24-24 0,-24 24 16,24 0-16,-1-24 0,25 24 0,-24 0 16,23-24-16,-23 0 0,24 24 0,-1-24 15,1 24-15,-1-24 0,25 1 0,-72 23 0,47 0 16,1-24-16,0 24 0,23-24 16,-23 24-16,-1 0 0,1-24 0,0 24 15,-1 0-15,1 0 0,-1 0 0,1-24 16,24 24-16,-1 0 0,-47 0 0,47 0 15,-23 0-15,23 0 0,-23-48 0,0 48 16,23 0-16,-23-24 0,-1 24 0,1 0 0,0-23 16,-1 23-16,1 0 0,-1-24 0,1 24 15,-24 0-15,23-24 0,1 24 16,0 0-16,-25-24 0,25 24 0,-24 0 16,47-24-16,-71 24 0,24 0 15,0-24-15,23 24 0,-47 0 0,24-24 31,0 24-31,-1 0 0,1 0 0,0 0 0,0 0 16,-1 0-16,-23 0 0,24 0 0,0 0 16,-24 0-16,23 0 0,-23 0 0,24 0 15,-24 0-15,0 0 0,-1 0 16,1 0-16,0 0 0,0 0 16,-48 0-1,0-24 1</inkml:trace>
  <inkml:trace contextRef="#ctx0" brushRef="#br0" timeOffset="1.70051E6">17856 15230 0,'24'0'15,"-24"-24"16,24 24-31,24 0 0,-24-24 16,0 24-16,-1 0 0,1 0 0,0 0 16,0-24-16,0 24 0,0 0 0,24 0 15,-25 0-15,1 0 0,0 0 16,0 0-16,24 0 0,-24 0 0,0 0 16,-1-23-16,25 23 0,0 0 15,-24 0-15,0 0 16,23 0-16,1 0 0,0 0 15,-24 0-15,23 0 0,1 0 0,-24 0 16,24 0-16,0 0 0,-1-24 0,25 24 16,-48 0-16,24 0 0,-25 0 0,25 0 15,0 0-15,0 0 0,-1 0 0,-23 0 16,24 0-16,-24 0 0,24 0 16,-25 0-16,25 0 0,0 0 0,-24 24 15,24-24-15,-25 0 0,1 0 0,24 0 16,-24 0-16,0 0 0,24-24 15,-25 24-15,25 0 0,-24 0 0,24 0 16,-24 0-16,23-24 0,25 24 0,-24-24 16,0 24-16,-1 0 0,-23 0 15,24-24-15,0 24 0,-24 0 0,23-24 16,1 24-16,0 0 0,-24 0 0,23-24 16,1 24-16,-24 0 0,24-23 0,-1 23 15,-23 0-15,24 0 0,-24-24 0,0 24 16,24 0-16,-25-24 0,1 24 15,0 0-15,24 0 0,-24 0 0,0 0 16,0 0 0,-1 0-16,25 0 0,-48-24 0,24 24 15,0 0-15,0 0 0,0 0 0,0 0 16,23 0-16,-23 0 0,0 0 0,24 0 16,-24 0-16,0 0 0,23 0 0,-23 0 15,0 0-15,24 0 0,-24 0 16,-1-24-16,25 24 0,-24 0 0,0 0 15,24 0-15,-24 0 0,-1 0 0,1 0 0,0 0 16,0 0-16,24 0 0,-24 0 0,0 0 16,-1 0-16,1 0 0,0 0 0,0 0 15,0 0-15,0 0 0,0 0 16,0 0-16,23 0 0,-23 0 16,0 0-16,0 0 0,0 0 0,0 0 15,0 0 1,-1 0-16,1 0 0,0 0 0,0 0 15,0 0-15,0 0 0,23 0 0,-23-24 16,0 24-16,0 0 0,0 0 16,0 0-16,0 0 15,0 0-15,23 0 16,-47 24 31,0 0-32,0 0 1,0 0 0,0 0-16,0-1 15,0 1-15,0 0 0,0 0 0,0 0 16,0 0-16,0 0 16,0-1-16,0 1 0,0 0 0,0 0 15,0 0-15,0 0 0,0 0 0,0 0 16,0-1-16,0 1 0,0 0 15,0 0-15,24 0 0,-24 0 16,0 24 0,0-25-16,24 1 0,-24 0 0,0 0 15,0 0-15,0 0 0,0 0 0,24 0 16,-24-1-16,0 1 0,0 0 0,0 0 16,24 0-16,-24 0 0,0 0 15,0 0-15,0-1 0,0 1 16,24 0-16,-24 0 0,0 0 15,0 0-15,0 0 0,0 0 0,0-1 0,0 1 16,0 0-16,0 0 0,0 0 16,24-24-16,-24 24 0,0 0 15,0-1 1,23-23-16,-23 24 16,0 0-1,0 0 32,0 0 62,-23-24-93,23-24 31,-24 24-47,0 0 16,0 0-1,0 0-15,0 0 0,0 0 16,-23 0-16,23 0 0,-24 0 0,0 0 15,0 0-15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ltLang="en-US"/>
          </a:p>
        </p:txBody>
      </p:sp>
      <p:sp>
        <p:nvSpPr>
          <p:cNvPr id="92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lt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lt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AA50575E-2804-452E-9DBF-1B1483DC31B0}" type="slidenum">
              <a:rPr lang="en-US" altLang="en-US"/>
              <a:pPr/>
              <a:t>‹#›</a:t>
            </a:fld>
            <a:endParaRPr lang="en-US" altLang="en-US"/>
          </a:p>
        </p:txBody>
      </p:sp>
    </p:spTree>
    <p:extLst>
      <p:ext uri="{BB962C8B-B14F-4D97-AF65-F5344CB8AC3E}">
        <p14:creationId xmlns:p14="http://schemas.microsoft.com/office/powerpoint/2010/main" val="11359832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E0BDFD0-343C-4837-8318-D25B55278533}" type="slidenum">
              <a:rPr lang="en-US" altLang="en-US"/>
              <a:pPr/>
              <a:t>‹#›</a:t>
            </a:fld>
            <a:endParaRPr lang="en-US" altLang="en-US"/>
          </a:p>
        </p:txBody>
      </p:sp>
    </p:spTree>
    <p:extLst>
      <p:ext uri="{BB962C8B-B14F-4D97-AF65-F5344CB8AC3E}">
        <p14:creationId xmlns:p14="http://schemas.microsoft.com/office/powerpoint/2010/main" val="1066147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328E1CD-8CA2-48DD-B489-6B64D81A1D62}" type="slidenum">
              <a:rPr lang="en-US" altLang="en-US"/>
              <a:pPr/>
              <a:t>‹#›</a:t>
            </a:fld>
            <a:endParaRPr lang="en-US" altLang="en-US"/>
          </a:p>
        </p:txBody>
      </p:sp>
    </p:spTree>
    <p:extLst>
      <p:ext uri="{BB962C8B-B14F-4D97-AF65-F5344CB8AC3E}">
        <p14:creationId xmlns:p14="http://schemas.microsoft.com/office/powerpoint/2010/main" val="2250316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39190B3-D229-4120-B6C5-E4A09F57155E}" type="slidenum">
              <a:rPr lang="en-US" altLang="en-US"/>
              <a:pPr/>
              <a:t>‹#›</a:t>
            </a:fld>
            <a:endParaRPr lang="en-US" altLang="en-US"/>
          </a:p>
        </p:txBody>
      </p:sp>
    </p:spTree>
    <p:extLst>
      <p:ext uri="{BB962C8B-B14F-4D97-AF65-F5344CB8AC3E}">
        <p14:creationId xmlns:p14="http://schemas.microsoft.com/office/powerpoint/2010/main" val="487201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0553312-1AC2-4EBE-AC2C-60DDC1C3A71A}" type="slidenum">
              <a:rPr lang="en-US" altLang="en-US"/>
              <a:pPr/>
              <a:t>‹#›</a:t>
            </a:fld>
            <a:endParaRPr lang="en-US" altLang="en-US"/>
          </a:p>
        </p:txBody>
      </p:sp>
    </p:spTree>
    <p:extLst>
      <p:ext uri="{BB962C8B-B14F-4D97-AF65-F5344CB8AC3E}">
        <p14:creationId xmlns:p14="http://schemas.microsoft.com/office/powerpoint/2010/main" val="3696893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5CEF96A-AD94-46E0-8E0C-13B3A0B55520}" type="slidenum">
              <a:rPr lang="en-US" altLang="en-US"/>
              <a:pPr/>
              <a:t>‹#›</a:t>
            </a:fld>
            <a:endParaRPr lang="en-US" altLang="en-US"/>
          </a:p>
        </p:txBody>
      </p:sp>
    </p:spTree>
    <p:extLst>
      <p:ext uri="{BB962C8B-B14F-4D97-AF65-F5344CB8AC3E}">
        <p14:creationId xmlns:p14="http://schemas.microsoft.com/office/powerpoint/2010/main" val="2363950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A0D5D5D-04C0-4257-B374-CBB16C63DE03}" type="slidenum">
              <a:rPr lang="en-US" altLang="en-US"/>
              <a:pPr/>
              <a:t>‹#›</a:t>
            </a:fld>
            <a:endParaRPr lang="en-US" altLang="en-US"/>
          </a:p>
        </p:txBody>
      </p:sp>
    </p:spTree>
    <p:extLst>
      <p:ext uri="{BB962C8B-B14F-4D97-AF65-F5344CB8AC3E}">
        <p14:creationId xmlns:p14="http://schemas.microsoft.com/office/powerpoint/2010/main" val="2593670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38C99CFF-6DAE-448D-9C37-964B203FA1A9}" type="slidenum">
              <a:rPr lang="en-US" altLang="en-US"/>
              <a:pPr/>
              <a:t>‹#›</a:t>
            </a:fld>
            <a:endParaRPr lang="en-US" altLang="en-US"/>
          </a:p>
        </p:txBody>
      </p:sp>
    </p:spTree>
    <p:extLst>
      <p:ext uri="{BB962C8B-B14F-4D97-AF65-F5344CB8AC3E}">
        <p14:creationId xmlns:p14="http://schemas.microsoft.com/office/powerpoint/2010/main" val="3762691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2BF4433-1D3D-4967-B979-D75D137EDB8E}" type="slidenum">
              <a:rPr lang="en-US" altLang="en-US"/>
              <a:pPr/>
              <a:t>‹#›</a:t>
            </a:fld>
            <a:endParaRPr lang="en-US" altLang="en-US"/>
          </a:p>
        </p:txBody>
      </p:sp>
    </p:spTree>
    <p:extLst>
      <p:ext uri="{BB962C8B-B14F-4D97-AF65-F5344CB8AC3E}">
        <p14:creationId xmlns:p14="http://schemas.microsoft.com/office/powerpoint/2010/main" val="4200001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87A7B7B0-8BE0-4720-ADAB-B4E3B3E44F0D}" type="slidenum">
              <a:rPr lang="en-US" altLang="en-US"/>
              <a:pPr/>
              <a:t>‹#›</a:t>
            </a:fld>
            <a:endParaRPr lang="en-US" altLang="en-US"/>
          </a:p>
        </p:txBody>
      </p:sp>
    </p:spTree>
    <p:extLst>
      <p:ext uri="{BB962C8B-B14F-4D97-AF65-F5344CB8AC3E}">
        <p14:creationId xmlns:p14="http://schemas.microsoft.com/office/powerpoint/2010/main" val="1827036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423CA57-4F22-41B5-B6EF-EB4C65AC1743}" type="slidenum">
              <a:rPr lang="en-US" altLang="en-US"/>
              <a:pPr/>
              <a:t>‹#›</a:t>
            </a:fld>
            <a:endParaRPr lang="en-US" altLang="en-US"/>
          </a:p>
        </p:txBody>
      </p:sp>
    </p:spTree>
    <p:extLst>
      <p:ext uri="{BB962C8B-B14F-4D97-AF65-F5344CB8AC3E}">
        <p14:creationId xmlns:p14="http://schemas.microsoft.com/office/powerpoint/2010/main" val="1106996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50F9B82-68E2-4155-A35D-04CF256C6616}" type="slidenum">
              <a:rPr lang="en-US" altLang="en-US"/>
              <a:pPr/>
              <a:t>‹#›</a:t>
            </a:fld>
            <a:endParaRPr lang="en-US" altLang="en-US"/>
          </a:p>
        </p:txBody>
      </p:sp>
    </p:spTree>
    <p:extLst>
      <p:ext uri="{BB962C8B-B14F-4D97-AF65-F5344CB8AC3E}">
        <p14:creationId xmlns:p14="http://schemas.microsoft.com/office/powerpoint/2010/main" val="194435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8CF54E78-6CA3-4C95-94C6-C5C3BA7FB0D7}" type="slidenum">
              <a:rPr lang="en-US" altLang="en-US"/>
              <a:pPr/>
              <a:t>‹#›</a:t>
            </a:fld>
            <a:endParaRPr lang="en-US" altLang="en-US"/>
          </a:p>
        </p:txBody>
      </p:sp>
      <p:pic>
        <p:nvPicPr>
          <p:cNvPr id="1031" name="Picture 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731838"/>
          </a:xfrm>
          <a:prstGeom prst="rect">
            <a:avLst/>
          </a:prstGeom>
          <a:noFill/>
          <a:ln>
            <a:noFill/>
          </a:ln>
          <a:effectLst/>
          <a:extLst>
            <a:ext uri="{909E8E84-426E-40DD-AFC4-6F175D3DCCD1}">
              <a14:hiddenFill xmlns:a14="http://schemas.microsoft.com/office/drawing/2010/main">
                <a:gradFill rotWithShape="0">
                  <a:gsLst>
                    <a:gs pos="0">
                      <a:schemeClr val="accent2"/>
                    </a:gs>
                    <a:gs pos="100000">
                      <a:schemeClr val="accent1"/>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554788"/>
            <a:ext cx="9144000" cy="304800"/>
          </a:xfrm>
          <a:prstGeom prst="rect">
            <a:avLst/>
          </a:prstGeom>
          <a:noFill/>
          <a:ln>
            <a:noFill/>
          </a:ln>
          <a:effectLst/>
          <a:extLst>
            <a:ext uri="{909E8E84-426E-40DD-AFC4-6F175D3DCCD1}">
              <a14:hiddenFill xmlns:a14="http://schemas.microsoft.com/office/drawing/2010/main">
                <a:gradFill rotWithShape="0">
                  <a:gsLst>
                    <a:gs pos="0">
                      <a:schemeClr val="accent2"/>
                    </a:gs>
                    <a:gs pos="100000">
                      <a:schemeClr val="accent1"/>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3" name="Text Box 9"/>
          <p:cNvSpPr txBox="1">
            <a:spLocks noChangeArrowheads="1"/>
          </p:cNvSpPr>
          <p:nvPr userDrawn="1"/>
        </p:nvSpPr>
        <p:spPr bwMode="auto">
          <a:xfrm>
            <a:off x="-3175" y="6556375"/>
            <a:ext cx="2212975" cy="304800"/>
          </a:xfrm>
          <a:prstGeom prst="rect">
            <a:avLst/>
          </a:prstGeom>
          <a:noFill/>
          <a:ln>
            <a:noFill/>
          </a:ln>
          <a:effectLst/>
          <a:extLst>
            <a:ext uri="{909E8E84-426E-40DD-AFC4-6F175D3DCCD1}">
              <a14:hiddenFill xmlns:a14="http://schemas.microsoft.com/office/drawing/2010/main">
                <a:gradFill rotWithShape="0">
                  <a:gsLst>
                    <a:gs pos="0">
                      <a:schemeClr val="accent2"/>
                    </a:gs>
                    <a:gs pos="100000">
                      <a:schemeClr val="accent1"/>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spcBef>
                <a:spcPct val="50000"/>
              </a:spcBef>
            </a:pPr>
            <a:r>
              <a:rPr lang="en-US" altLang="en-US" sz="1400" b="1">
                <a:solidFill>
                  <a:schemeClr val="bg1"/>
                </a:solidFill>
              </a:rPr>
              <a:t>Holt Geometry</a:t>
            </a:r>
            <a:endParaRPr lang="en-US" altLang="en-US" sz="800" b="1">
              <a:latin typeface="Arial" charset="0"/>
            </a:endParaRPr>
          </a:p>
        </p:txBody>
      </p:sp>
      <p:sp>
        <p:nvSpPr>
          <p:cNvPr id="1034" name="Text Box 10"/>
          <p:cNvSpPr txBox="1">
            <a:spLocks noChangeArrowheads="1"/>
          </p:cNvSpPr>
          <p:nvPr userDrawn="1"/>
        </p:nvSpPr>
        <p:spPr bwMode="auto">
          <a:xfrm>
            <a:off x="152400" y="84138"/>
            <a:ext cx="862013" cy="579437"/>
          </a:xfrm>
          <a:prstGeom prst="rect">
            <a:avLst/>
          </a:prstGeom>
          <a:noFill/>
          <a:ln>
            <a:noFill/>
          </a:ln>
          <a:effectLst/>
          <a:extLst>
            <a:ext uri="{909E8E84-426E-40DD-AFC4-6F175D3DCCD1}">
              <a14:hiddenFill xmlns:a14="http://schemas.microsoft.com/office/drawing/2010/main">
                <a:gradFill rotWithShape="0">
                  <a:gsLst>
                    <a:gs pos="0">
                      <a:schemeClr val="accent2"/>
                    </a:gs>
                    <a:gs pos="100000">
                      <a:schemeClr val="accent1"/>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spcBef>
                <a:spcPct val="50000"/>
              </a:spcBef>
            </a:pPr>
            <a:r>
              <a:rPr lang="en-US" altLang="en-US" sz="3200" b="1">
                <a:latin typeface="Arial Black" pitchFamily="34" charset="0"/>
              </a:rPr>
              <a:t>8-4</a:t>
            </a:r>
            <a:endParaRPr lang="en-US" altLang="en-US" sz="800">
              <a:latin typeface="Arial" charset="0"/>
            </a:endParaRPr>
          </a:p>
        </p:txBody>
      </p:sp>
      <p:sp>
        <p:nvSpPr>
          <p:cNvPr id="1035" name="Text Box 11"/>
          <p:cNvSpPr txBox="1">
            <a:spLocks noChangeArrowheads="1"/>
          </p:cNvSpPr>
          <p:nvPr userDrawn="1"/>
        </p:nvSpPr>
        <p:spPr bwMode="auto">
          <a:xfrm>
            <a:off x="1066800" y="96838"/>
            <a:ext cx="8077200" cy="579437"/>
          </a:xfrm>
          <a:prstGeom prst="rect">
            <a:avLst/>
          </a:prstGeom>
          <a:noFill/>
          <a:ln>
            <a:noFill/>
          </a:ln>
          <a:effectLst/>
          <a:extLst>
            <a:ext uri="{909E8E84-426E-40DD-AFC4-6F175D3DCCD1}">
              <a14:hiddenFill xmlns:a14="http://schemas.microsoft.com/office/drawing/2010/main">
                <a:gradFill rotWithShape="0">
                  <a:gsLst>
                    <a:gs pos="0">
                      <a:schemeClr val="accent2"/>
                    </a:gs>
                    <a:gs pos="100000">
                      <a:schemeClr val="accent1"/>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spcBef>
                <a:spcPct val="50000"/>
              </a:spcBef>
            </a:pPr>
            <a:r>
              <a:rPr lang="en-US" altLang="en-US" sz="3200">
                <a:solidFill>
                  <a:schemeClr val="bg1"/>
                </a:solidFill>
                <a:latin typeface="Arial Black" pitchFamily="34" charset="0"/>
              </a:rPr>
              <a:t>Angles of Elevation and Depression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customXml" Target="../ink/ink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emf"/><Relationship Id="rId5" Type="http://schemas.openxmlformats.org/officeDocument/2006/relationships/customXml" Target="../ink/ink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customXml" Target="../ink/ink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9.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457200" y="990600"/>
            <a:ext cx="8458200" cy="5410200"/>
          </a:xfrm>
          <a:prstGeom prst="rect">
            <a:avLst/>
          </a:prstGeom>
          <a:noFill/>
          <a:ln w="28575">
            <a:solidFill>
              <a:srgbClr val="DBDBD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511175" algn="l"/>
              </a:tabLst>
              <a:defRPr>
                <a:solidFill>
                  <a:schemeClr val="tx1"/>
                </a:solidFill>
                <a:latin typeface="Arial" charset="0"/>
              </a:defRPr>
            </a:lvl1pPr>
            <a:lvl2pPr marL="742950" indent="-285750">
              <a:tabLst>
                <a:tab pos="511175" algn="l"/>
              </a:tabLst>
              <a:defRPr>
                <a:solidFill>
                  <a:schemeClr val="tx1"/>
                </a:solidFill>
                <a:latin typeface="Arial" charset="0"/>
              </a:defRPr>
            </a:lvl2pPr>
            <a:lvl3pPr marL="1143000" indent="-228600">
              <a:tabLst>
                <a:tab pos="511175" algn="l"/>
              </a:tabLst>
              <a:defRPr>
                <a:solidFill>
                  <a:schemeClr val="tx1"/>
                </a:solidFill>
                <a:latin typeface="Arial" charset="0"/>
              </a:defRPr>
            </a:lvl3pPr>
            <a:lvl4pPr marL="1600200" indent="-228600">
              <a:tabLst>
                <a:tab pos="511175" algn="l"/>
              </a:tabLst>
              <a:defRPr>
                <a:solidFill>
                  <a:schemeClr val="tx1"/>
                </a:solidFill>
                <a:latin typeface="Arial" charset="0"/>
              </a:defRPr>
            </a:lvl4pPr>
            <a:lvl5pPr marL="2057400" indent="-228600">
              <a:tabLst>
                <a:tab pos="511175" algn="l"/>
              </a:tabLst>
              <a:defRPr>
                <a:solidFill>
                  <a:schemeClr val="tx1"/>
                </a:solidFill>
                <a:latin typeface="Arial" charset="0"/>
              </a:defRPr>
            </a:lvl5pPr>
            <a:lvl6pPr marL="2514600" indent="-228600" fontAlgn="base">
              <a:spcBef>
                <a:spcPct val="0"/>
              </a:spcBef>
              <a:spcAft>
                <a:spcPct val="0"/>
              </a:spcAft>
              <a:tabLst>
                <a:tab pos="511175" algn="l"/>
              </a:tabLst>
              <a:defRPr>
                <a:solidFill>
                  <a:schemeClr val="tx1"/>
                </a:solidFill>
                <a:latin typeface="Arial" charset="0"/>
              </a:defRPr>
            </a:lvl6pPr>
            <a:lvl7pPr marL="2971800" indent="-228600" fontAlgn="base">
              <a:spcBef>
                <a:spcPct val="0"/>
              </a:spcBef>
              <a:spcAft>
                <a:spcPct val="0"/>
              </a:spcAft>
              <a:tabLst>
                <a:tab pos="511175" algn="l"/>
              </a:tabLst>
              <a:defRPr>
                <a:solidFill>
                  <a:schemeClr val="tx1"/>
                </a:solidFill>
                <a:latin typeface="Arial" charset="0"/>
              </a:defRPr>
            </a:lvl7pPr>
            <a:lvl8pPr marL="3429000" indent="-228600" fontAlgn="base">
              <a:spcBef>
                <a:spcPct val="0"/>
              </a:spcBef>
              <a:spcAft>
                <a:spcPct val="0"/>
              </a:spcAft>
              <a:tabLst>
                <a:tab pos="511175" algn="l"/>
              </a:tabLst>
              <a:defRPr>
                <a:solidFill>
                  <a:schemeClr val="tx1"/>
                </a:solidFill>
                <a:latin typeface="Arial" charset="0"/>
              </a:defRPr>
            </a:lvl8pPr>
            <a:lvl9pPr marL="3886200" indent="-228600" fontAlgn="base">
              <a:spcBef>
                <a:spcPct val="0"/>
              </a:spcBef>
              <a:spcAft>
                <a:spcPct val="0"/>
              </a:spcAft>
              <a:tabLst>
                <a:tab pos="511175" algn="l"/>
              </a:tabLst>
              <a:defRPr>
                <a:solidFill>
                  <a:schemeClr val="tx1"/>
                </a:solidFill>
                <a:latin typeface="Arial" charset="0"/>
              </a:defRPr>
            </a:lvl9pPr>
          </a:lstStyle>
          <a:p>
            <a:r>
              <a:rPr lang="en-US" altLang="en-US" sz="2800" b="1" dirty="0">
                <a:solidFill>
                  <a:srgbClr val="3333CC"/>
                </a:solidFill>
                <a:latin typeface="Verdana" pitchFamily="34" charset="0"/>
              </a:rPr>
              <a:t>Warm Up</a:t>
            </a:r>
            <a:endParaRPr lang="en-US" altLang="en-US" sz="2800" dirty="0">
              <a:latin typeface="Verdana" pitchFamily="34" charset="0"/>
            </a:endParaRPr>
          </a:p>
          <a:p>
            <a:endParaRPr lang="en-US" altLang="en-US" sz="800" dirty="0">
              <a:latin typeface="Verdana" pitchFamily="34" charset="0"/>
            </a:endParaRPr>
          </a:p>
          <a:p>
            <a:r>
              <a:rPr lang="en-US" altLang="en-US" b="1" dirty="0">
                <a:latin typeface="Verdana" pitchFamily="34" charset="0"/>
              </a:rPr>
              <a:t>1.</a:t>
            </a:r>
            <a:r>
              <a:rPr lang="en-US" altLang="en-US" dirty="0">
                <a:latin typeface="Verdana" pitchFamily="34" charset="0"/>
              </a:rPr>
              <a:t> </a:t>
            </a:r>
            <a:r>
              <a:rPr lang="en-US" altLang="en-US" dirty="0">
                <a:latin typeface="Verdana" pitchFamily="34" charset="0"/>
                <a:sym typeface="Symbol" pitchFamily="18" charset="2"/>
              </a:rPr>
              <a:t>Identify the pairs of alternate </a:t>
            </a:r>
          </a:p>
          <a:p>
            <a:r>
              <a:rPr lang="en-US" altLang="en-US" dirty="0">
                <a:latin typeface="Verdana" pitchFamily="34" charset="0"/>
                <a:sym typeface="Symbol" pitchFamily="18" charset="2"/>
              </a:rPr>
              <a:t>	interior angles. </a:t>
            </a:r>
          </a:p>
          <a:p>
            <a:pPr>
              <a:lnSpc>
                <a:spcPct val="140000"/>
              </a:lnSpc>
            </a:pPr>
            <a:endParaRPr lang="en-US" altLang="en-US" b="1" dirty="0">
              <a:latin typeface="Verdana" pitchFamily="34" charset="0"/>
              <a:sym typeface="Symbol" pitchFamily="18" charset="2"/>
            </a:endParaRPr>
          </a:p>
          <a:p>
            <a:pPr>
              <a:lnSpc>
                <a:spcPct val="140000"/>
              </a:lnSpc>
            </a:pPr>
            <a:r>
              <a:rPr lang="en-US" altLang="en-US" b="1" dirty="0" smtClean="0">
                <a:latin typeface="Verdana" pitchFamily="34" charset="0"/>
                <a:sym typeface="Symbol" pitchFamily="18" charset="2"/>
              </a:rPr>
              <a:t> </a:t>
            </a:r>
            <a:endParaRPr lang="en-US" altLang="en-US" b="1" dirty="0">
              <a:latin typeface="Verdana" pitchFamily="34" charset="0"/>
              <a:sym typeface="Symbol" pitchFamily="18" charset="2"/>
            </a:endParaRPr>
          </a:p>
          <a:p>
            <a:r>
              <a:rPr lang="en-US" altLang="en-US" b="1" dirty="0">
                <a:latin typeface="Verdana" pitchFamily="34" charset="0"/>
                <a:sym typeface="Symbol" pitchFamily="18" charset="2"/>
              </a:rPr>
              <a:t>2.</a:t>
            </a:r>
            <a:r>
              <a:rPr lang="en-US" altLang="en-US" dirty="0">
                <a:latin typeface="Verdana" pitchFamily="34" charset="0"/>
                <a:sym typeface="Symbol" pitchFamily="18" charset="2"/>
              </a:rPr>
              <a:t> Use your calculator to find tan 30° to the 	nearest hundredth. </a:t>
            </a:r>
            <a:endParaRPr lang="en-US" altLang="en-US" dirty="0" smtClean="0">
              <a:latin typeface="Verdana" pitchFamily="34" charset="0"/>
              <a:sym typeface="Symbol" pitchFamily="18" charset="2"/>
            </a:endParaRPr>
          </a:p>
          <a:p>
            <a:endParaRPr lang="en-US" altLang="en-US" dirty="0">
              <a:latin typeface="Verdana" pitchFamily="34" charset="0"/>
              <a:sym typeface="Symbol" pitchFamily="18" charset="2"/>
            </a:endParaRPr>
          </a:p>
          <a:p>
            <a:pPr>
              <a:lnSpc>
                <a:spcPct val="140000"/>
              </a:lnSpc>
            </a:pPr>
            <a:r>
              <a:rPr lang="en-US" altLang="en-US" b="1" dirty="0">
                <a:latin typeface="Verdana" pitchFamily="34" charset="0"/>
                <a:sym typeface="Symbol" pitchFamily="18" charset="2"/>
              </a:rPr>
              <a:t>3.</a:t>
            </a:r>
            <a:r>
              <a:rPr lang="en-US" altLang="en-US" dirty="0">
                <a:latin typeface="Verdana" pitchFamily="34" charset="0"/>
                <a:sym typeface="Symbol" pitchFamily="18" charset="2"/>
              </a:rPr>
              <a:t> Solve </a:t>
            </a:r>
            <a:r>
              <a:rPr lang="en-US" altLang="en-US" dirty="0" smtClean="0">
                <a:latin typeface="Verdana" pitchFamily="34" charset="0"/>
                <a:sym typeface="Symbol" pitchFamily="18" charset="2"/>
              </a:rPr>
              <a:t>                   </a:t>
            </a:r>
            <a:r>
              <a:rPr lang="en-US" altLang="en-US" dirty="0">
                <a:latin typeface="Verdana" pitchFamily="34" charset="0"/>
                <a:sym typeface="Symbol" pitchFamily="18" charset="2"/>
              </a:rPr>
              <a:t>. Round to the nearest 	hundredth.</a:t>
            </a:r>
          </a:p>
          <a:p>
            <a:r>
              <a:rPr lang="en-US" altLang="en-US" sz="2800" dirty="0">
                <a:solidFill>
                  <a:srgbClr val="FF0000"/>
                </a:solidFill>
                <a:latin typeface="Verdana" pitchFamily="34" charset="0"/>
              </a:rPr>
              <a:t>		</a:t>
            </a:r>
          </a:p>
        </p:txBody>
      </p:sp>
      <p:pic>
        <p:nvPicPr>
          <p:cNvPr id="7201" name="Picture 33"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1675" y="4381500"/>
            <a:ext cx="2000250" cy="723900"/>
          </a:xfrm>
          <a:prstGeom prst="rect">
            <a:avLst/>
          </a:prstGeom>
          <a:noFill/>
          <a:extLst>
            <a:ext uri="{909E8E84-426E-40DD-AFC4-6F175D3DCCD1}">
              <a14:hiddenFill xmlns:a14="http://schemas.microsoft.com/office/drawing/2010/main">
                <a:solidFill>
                  <a:srgbClr val="FFFFFF"/>
                </a:solidFill>
              </a14:hiddenFill>
            </a:ext>
          </a:extLst>
        </p:spPr>
      </p:pic>
      <p:pic>
        <p:nvPicPr>
          <p:cNvPr id="7195" name="Picture 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189038"/>
            <a:ext cx="2286000" cy="209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98" name="Rectangle 30"/>
          <p:cNvSpPr>
            <a:spLocks noChangeArrowheads="1"/>
          </p:cNvSpPr>
          <p:nvPr/>
        </p:nvSpPr>
        <p:spPr bwMode="auto">
          <a:xfrm>
            <a:off x="990600" y="2514600"/>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dirty="0">
                <a:solidFill>
                  <a:srgbClr val="FF3300"/>
                </a:solidFill>
                <a:sym typeface="Symbol" pitchFamily="18" charset="2"/>
              </a:rPr>
              <a:t></a:t>
            </a:r>
            <a:r>
              <a:rPr lang="en-US" altLang="en-US" dirty="0">
                <a:solidFill>
                  <a:srgbClr val="FF3300"/>
                </a:solidFill>
              </a:rPr>
              <a:t>2 and </a:t>
            </a:r>
            <a:r>
              <a:rPr lang="en-US" altLang="en-US" b="1" dirty="0">
                <a:solidFill>
                  <a:srgbClr val="FF3300"/>
                </a:solidFill>
                <a:sym typeface="Symbol" pitchFamily="18" charset="2"/>
              </a:rPr>
              <a:t></a:t>
            </a:r>
            <a:r>
              <a:rPr lang="en-US" altLang="en-US" dirty="0">
                <a:solidFill>
                  <a:srgbClr val="FF3300"/>
                </a:solidFill>
              </a:rPr>
              <a:t>7; </a:t>
            </a:r>
            <a:r>
              <a:rPr lang="en-US" altLang="en-US" b="1" dirty="0">
                <a:solidFill>
                  <a:srgbClr val="FF3300"/>
                </a:solidFill>
                <a:sym typeface="Symbol" pitchFamily="18" charset="2"/>
              </a:rPr>
              <a:t></a:t>
            </a:r>
            <a:r>
              <a:rPr lang="en-US" altLang="en-US" dirty="0">
                <a:solidFill>
                  <a:srgbClr val="FF3300"/>
                </a:solidFill>
              </a:rPr>
              <a:t>3 and </a:t>
            </a:r>
            <a:r>
              <a:rPr lang="en-US" altLang="en-US" b="1" dirty="0">
                <a:solidFill>
                  <a:srgbClr val="FF3300"/>
                </a:solidFill>
                <a:sym typeface="Symbol" pitchFamily="18" charset="2"/>
              </a:rPr>
              <a:t></a:t>
            </a:r>
            <a:r>
              <a:rPr lang="en-US" altLang="en-US" dirty="0">
                <a:solidFill>
                  <a:srgbClr val="FF3300"/>
                </a:solidFill>
              </a:rPr>
              <a:t>6</a:t>
            </a:r>
          </a:p>
        </p:txBody>
      </p:sp>
      <p:sp>
        <p:nvSpPr>
          <p:cNvPr id="7199" name="Text Box 31"/>
          <p:cNvSpPr txBox="1">
            <a:spLocks noChangeArrowheads="1"/>
          </p:cNvSpPr>
          <p:nvPr/>
        </p:nvSpPr>
        <p:spPr bwMode="auto">
          <a:xfrm>
            <a:off x="4332514" y="36957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rgbClr val="FF3300"/>
                </a:solidFill>
              </a:rPr>
              <a:t>0.58</a:t>
            </a:r>
          </a:p>
        </p:txBody>
      </p:sp>
      <p:sp>
        <p:nvSpPr>
          <p:cNvPr id="7200" name="Text Box 32"/>
          <p:cNvSpPr txBox="1">
            <a:spLocks noChangeArrowheads="1"/>
          </p:cNvSpPr>
          <p:nvPr/>
        </p:nvSpPr>
        <p:spPr bwMode="auto">
          <a:xfrm>
            <a:off x="3048000" y="5214257"/>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rgbClr val="FF3300"/>
                </a:solidFill>
              </a:rPr>
              <a:t>1816.36</a:t>
            </a:r>
          </a:p>
        </p:txBody>
      </p:sp>
    </p:spTree>
    <p:extLst>
      <p:ext uri="{BB962C8B-B14F-4D97-AF65-F5344CB8AC3E}">
        <p14:creationId xmlns:p14="http://schemas.microsoft.com/office/powerpoint/2010/main" val="39483914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98"/>
                                        </p:tgtEl>
                                        <p:attrNameLst>
                                          <p:attrName>style.visibility</p:attrName>
                                        </p:attrNameLst>
                                      </p:cBhvr>
                                      <p:to>
                                        <p:strVal val="visible"/>
                                      </p:to>
                                    </p:set>
                                    <p:animEffect transition="in" filter="dissolve">
                                      <p:cBhvr>
                                        <p:cTn id="7" dur="500"/>
                                        <p:tgtEl>
                                          <p:spTgt spid="71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199">
                                            <p:txEl>
                                              <p:pRg st="0" end="0"/>
                                            </p:txEl>
                                          </p:spTgt>
                                        </p:tgtEl>
                                        <p:attrNameLst>
                                          <p:attrName>style.visibility</p:attrName>
                                        </p:attrNameLst>
                                      </p:cBhvr>
                                      <p:to>
                                        <p:strVal val="visible"/>
                                      </p:to>
                                    </p:set>
                                    <p:animEffect transition="in" filter="dissolve">
                                      <p:cBhvr>
                                        <p:cTn id="12" dur="500"/>
                                        <p:tgtEl>
                                          <p:spTgt spid="71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200">
                                            <p:txEl>
                                              <p:pRg st="0" end="0"/>
                                            </p:txEl>
                                          </p:spTgt>
                                        </p:tgtEl>
                                        <p:attrNameLst>
                                          <p:attrName>style.visibility</p:attrName>
                                        </p:attrNameLst>
                                      </p:cBhvr>
                                      <p:to>
                                        <p:strVal val="visible"/>
                                      </p:to>
                                    </p:set>
                                    <p:animEffect transition="in" filter="dissolve">
                                      <p:cBhvr>
                                        <p:cTn id="17" dur="500"/>
                                        <p:tgtEl>
                                          <p:spTgt spid="72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0" y="838200"/>
            <a:ext cx="9144000" cy="457200"/>
          </a:xfrm>
          <a:prstGeom prst="rect">
            <a:avLst/>
          </a:prstGeom>
          <a:noFill/>
          <a:ln>
            <a:noFill/>
          </a:ln>
          <a:effectLst/>
          <a:extLst>
            <a:ext uri="{909E8E84-426E-40DD-AFC4-6F175D3DCCD1}">
              <a14:hiddenFill xmlns:a14="http://schemas.microsoft.com/office/drawing/2010/main">
                <a:gradFill rotWithShape="0">
                  <a:gsLst>
                    <a:gs pos="0">
                      <a:schemeClr val="accent2"/>
                    </a:gs>
                    <a:gs pos="100000">
                      <a:schemeClr val="accent1"/>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spcBef>
                <a:spcPct val="50000"/>
              </a:spcBef>
            </a:pPr>
            <a:r>
              <a:rPr lang="en-US" altLang="en-US">
                <a:solidFill>
                  <a:srgbClr val="006699"/>
                </a:solidFill>
                <a:latin typeface="Arial Black" pitchFamily="34" charset="0"/>
              </a:rPr>
              <a:t>Example 5 Continued</a:t>
            </a:r>
          </a:p>
        </p:txBody>
      </p:sp>
      <p:sp>
        <p:nvSpPr>
          <p:cNvPr id="49155"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9166" name="Rectangle 14"/>
          <p:cNvSpPr>
            <a:spLocks noChangeArrowheads="1"/>
          </p:cNvSpPr>
          <p:nvPr/>
        </p:nvSpPr>
        <p:spPr bwMode="auto">
          <a:xfrm>
            <a:off x="457200" y="1524000"/>
            <a:ext cx="2533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b="1"/>
              <a:t>Step 2</a:t>
            </a:r>
            <a:r>
              <a:rPr lang="en-US" altLang="en-US"/>
              <a:t> Find </a:t>
            </a:r>
            <a:r>
              <a:rPr lang="en-US" altLang="en-US" i="1"/>
              <a:t>y</a:t>
            </a:r>
            <a:r>
              <a:rPr lang="en-US" altLang="en-US"/>
              <a:t>. </a:t>
            </a:r>
          </a:p>
        </p:txBody>
      </p: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17280" y="1374840"/>
              <a:ext cx="9144360" cy="4701240"/>
            </p14:xfrm>
          </p:contentPart>
        </mc:Choice>
        <mc:Fallback>
          <p:pic>
            <p:nvPicPr>
              <p:cNvPr id="2" name="Ink 1"/>
              <p:cNvPicPr/>
              <p:nvPr/>
            </p:nvPicPr>
            <p:blipFill>
              <a:blip r:embed="rId3"/>
              <a:stretch>
                <a:fillRect/>
              </a:stretch>
            </p:blipFill>
            <p:spPr>
              <a:xfrm>
                <a:off x="7920" y="1365480"/>
                <a:ext cx="9163080" cy="4719960"/>
              </a:xfrm>
              <a:prstGeom prst="rect">
                <a:avLst/>
              </a:prstGeom>
            </p:spPr>
          </p:pic>
        </mc:Fallback>
      </mc:AlternateContent>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lstStyle/>
          <a:p>
            <a:r>
              <a:rPr lang="en-US" sz="2400" b="1" dirty="0" smtClean="0">
                <a:solidFill>
                  <a:schemeClr val="accent2"/>
                </a:solidFill>
                <a:effectLst>
                  <a:outerShdw blurRad="38100" dist="38100" dir="2700000" algn="tl">
                    <a:srgbClr val="000000">
                      <a:alpha val="43137"/>
                    </a:srgbClr>
                  </a:outerShdw>
                </a:effectLst>
                <a:latin typeface="Segoe Print" panose="02000600000000000000" pitchFamily="2" charset="0"/>
              </a:rPr>
              <a:t>Tonight’s Homework: </a:t>
            </a:r>
            <a:r>
              <a:rPr lang="en-US" sz="2000" dirty="0" smtClean="0">
                <a:latin typeface="Segoe Print" panose="02000600000000000000" pitchFamily="2" charset="0"/>
              </a:rPr>
              <a:t>02/16/16</a:t>
            </a:r>
            <a:endParaRPr lang="en-US" sz="2000" dirty="0">
              <a:latin typeface="Segoe Print" panose="02000600000000000000" pitchFamily="2"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926" y="1954845"/>
            <a:ext cx="7410635" cy="4674555"/>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76400"/>
            <a:ext cx="3988012" cy="2100018"/>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6000" y="1524000"/>
            <a:ext cx="4343400" cy="400110"/>
          </a:xfrm>
          <a:prstGeom prst="rect">
            <a:avLst/>
          </a:prstGeom>
          <a:noFill/>
        </p:spPr>
        <p:txBody>
          <a:bodyPr wrap="square" rtlCol="0">
            <a:spAutoFit/>
          </a:bodyPr>
          <a:lstStyle/>
          <a:p>
            <a:r>
              <a:rPr lang="en-US" sz="2000" dirty="0" smtClean="0">
                <a:latin typeface="Segoe Print" panose="02000600000000000000" pitchFamily="2" charset="0"/>
              </a:rPr>
              <a:t>Elevation/Depression worksheet</a:t>
            </a:r>
            <a:endParaRPr lang="en-US" sz="2000" dirty="0">
              <a:latin typeface="Segoe Print" panose="02000600000000000000" pitchFamily="2" charset="0"/>
            </a:endParaRPr>
          </a:p>
        </p:txBody>
      </p:sp>
    </p:spTree>
    <p:extLst>
      <p:ext uri="{BB962C8B-B14F-4D97-AF65-F5344CB8AC3E}">
        <p14:creationId xmlns:p14="http://schemas.microsoft.com/office/powerpoint/2010/main" val="142561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0" name="Rectangle 20"/>
          <p:cNvSpPr>
            <a:spLocks noChangeArrowheads="1"/>
          </p:cNvSpPr>
          <p:nvPr/>
        </p:nvSpPr>
        <p:spPr bwMode="auto">
          <a:xfrm>
            <a:off x="381000" y="762000"/>
            <a:ext cx="8382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An </a:t>
            </a:r>
            <a:r>
              <a:rPr lang="en-US" altLang="en-US" b="1" u="sng"/>
              <a:t>angle of elevation</a:t>
            </a:r>
            <a:r>
              <a:rPr lang="en-US" altLang="en-US" b="1"/>
              <a:t> </a:t>
            </a:r>
            <a:r>
              <a:rPr lang="en-US" altLang="en-US"/>
              <a:t>is the angle formed by a horizontal line and a line of sight to a point </a:t>
            </a:r>
            <a:r>
              <a:rPr lang="en-US" altLang="en-US" i="1"/>
              <a:t>above </a:t>
            </a:r>
            <a:r>
              <a:rPr lang="en-US" altLang="en-US"/>
              <a:t>the line. In the diagram, </a:t>
            </a:r>
            <a:r>
              <a:rPr lang="en-US" altLang="en-US">
                <a:sym typeface="Symbol" pitchFamily="18" charset="2"/>
              </a:rPr>
              <a:t></a:t>
            </a:r>
            <a:r>
              <a:rPr lang="en-US" altLang="en-US"/>
              <a:t>1 is the angle of elevation from the tower </a:t>
            </a:r>
            <a:r>
              <a:rPr lang="en-US" altLang="en-US" i="1"/>
              <a:t>T </a:t>
            </a:r>
            <a:r>
              <a:rPr lang="en-US" altLang="en-US"/>
              <a:t>to the plane </a:t>
            </a:r>
            <a:r>
              <a:rPr lang="en-US" altLang="en-US" i="1"/>
              <a:t>P</a:t>
            </a:r>
            <a:r>
              <a:rPr lang="en-US" altLang="en-US"/>
              <a:t>.</a:t>
            </a:r>
          </a:p>
        </p:txBody>
      </p:sp>
      <p:sp>
        <p:nvSpPr>
          <p:cNvPr id="15381" name="Rectangle 21"/>
          <p:cNvSpPr>
            <a:spLocks noChangeArrowheads="1"/>
          </p:cNvSpPr>
          <p:nvPr/>
        </p:nvSpPr>
        <p:spPr bwMode="auto">
          <a:xfrm>
            <a:off x="381000" y="2286000"/>
            <a:ext cx="8305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An </a:t>
            </a:r>
            <a:r>
              <a:rPr lang="en-US" altLang="en-US" b="1" u="sng"/>
              <a:t>angle of depression</a:t>
            </a:r>
            <a:r>
              <a:rPr lang="en-US" altLang="en-US" b="1"/>
              <a:t> </a:t>
            </a:r>
            <a:r>
              <a:rPr lang="en-US" altLang="en-US"/>
              <a:t>is the angle formed by a horizontal line and a line of sight to a point </a:t>
            </a:r>
            <a:r>
              <a:rPr lang="en-US" altLang="en-US" i="1"/>
              <a:t>below </a:t>
            </a:r>
            <a:r>
              <a:rPr lang="en-US" altLang="en-US"/>
              <a:t>the line. </a:t>
            </a:r>
            <a:r>
              <a:rPr lang="en-US" altLang="en-US">
                <a:sym typeface="Symbol" pitchFamily="18" charset="2"/>
              </a:rPr>
              <a:t></a:t>
            </a:r>
            <a:r>
              <a:rPr lang="en-US" altLang="en-US"/>
              <a:t>2 is the angle of depression from the plane to the tower.</a:t>
            </a:r>
          </a:p>
        </p:txBody>
      </p:sp>
      <p:pic>
        <p:nvPicPr>
          <p:cNvPr id="15382"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757612"/>
            <a:ext cx="4648200" cy="210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1761840" y="1512360"/>
              <a:ext cx="3214440" cy="3807720"/>
            </p14:xfrm>
          </p:contentPart>
        </mc:Choice>
        <mc:Fallback>
          <p:pic>
            <p:nvPicPr>
              <p:cNvPr id="2" name="Ink 1"/>
              <p:cNvPicPr/>
              <p:nvPr/>
            </p:nvPicPr>
            <p:blipFill>
              <a:blip r:embed="rId4"/>
              <a:stretch>
                <a:fillRect/>
              </a:stretch>
            </p:blipFill>
            <p:spPr>
              <a:xfrm>
                <a:off x="1752480" y="1503000"/>
                <a:ext cx="3233160" cy="3826440"/>
              </a:xfrm>
              <a:prstGeom prst="rect">
                <a:avLst/>
              </a:prstGeom>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380"/>
                                        </p:tgtEl>
                                        <p:attrNameLst>
                                          <p:attrName>style.visibility</p:attrName>
                                        </p:attrNameLst>
                                      </p:cBhvr>
                                      <p:to>
                                        <p:strVal val="visible"/>
                                      </p:to>
                                    </p:set>
                                    <p:animEffect transition="in" filter="dissolve">
                                      <p:cBhvr>
                                        <p:cTn id="7" dur="500"/>
                                        <p:tgtEl>
                                          <p:spTgt spid="15380"/>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5382"/>
                                        </p:tgtEl>
                                        <p:attrNameLst>
                                          <p:attrName>style.visibility</p:attrName>
                                        </p:attrNameLst>
                                      </p:cBhvr>
                                      <p:to>
                                        <p:strVal val="visible"/>
                                      </p:to>
                                    </p:set>
                                    <p:animEffect transition="in" filter="dissolve">
                                      <p:cBhvr>
                                        <p:cTn id="11" dur="500"/>
                                        <p:tgtEl>
                                          <p:spTgt spid="1538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5381"/>
                                        </p:tgtEl>
                                        <p:attrNameLst>
                                          <p:attrName>style.visibility</p:attrName>
                                        </p:attrNameLst>
                                      </p:cBhvr>
                                      <p:to>
                                        <p:strVal val="visible"/>
                                      </p:to>
                                    </p:set>
                                    <p:animEffect transition="in" filter="dissolve">
                                      <p:cBhvr>
                                        <p:cTn id="16" dur="500"/>
                                        <p:tgtEl>
                                          <p:spTgt spid="15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0" grpId="0"/>
      <p:bldP spid="1538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457200" y="762000"/>
            <a:ext cx="8153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t>Since horizontal lines are parallel, </a:t>
            </a:r>
            <a:r>
              <a:rPr lang="en-US" altLang="en-US" dirty="0">
                <a:sym typeface="Symbol" pitchFamily="18" charset="2"/>
              </a:rPr>
              <a:t></a:t>
            </a:r>
            <a:r>
              <a:rPr lang="en-US" altLang="en-US" dirty="0"/>
              <a:t>1 </a:t>
            </a:r>
            <a:r>
              <a:rPr lang="en-US" altLang="en-US" dirty="0">
                <a:sym typeface="Symbol" pitchFamily="18" charset="2"/>
              </a:rPr>
              <a:t></a:t>
            </a:r>
            <a:r>
              <a:rPr lang="en-US" altLang="en-US" dirty="0"/>
              <a:t> </a:t>
            </a:r>
            <a:r>
              <a:rPr lang="en-US" altLang="en-US" dirty="0">
                <a:sym typeface="Symbol" pitchFamily="18" charset="2"/>
              </a:rPr>
              <a:t></a:t>
            </a:r>
            <a:r>
              <a:rPr lang="en-US" altLang="en-US" dirty="0"/>
              <a:t>2 by the Alternate Interior Angles Theorem. Therefore the angle of elevation from one point is congruent</a:t>
            </a:r>
          </a:p>
          <a:p>
            <a:r>
              <a:rPr lang="en-US" altLang="en-US" dirty="0"/>
              <a:t>to the angle of depression from the other point.</a:t>
            </a:r>
          </a:p>
        </p:txBody>
      </p:sp>
      <p:pic>
        <p:nvPicPr>
          <p:cNvPr id="3380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048000"/>
            <a:ext cx="4648200" cy="210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dissolve">
                                      <p:cBhvr>
                                        <p:cTn id="7" dur="5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1447800"/>
            <a:ext cx="3790950"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8" name="Text Box 2"/>
          <p:cNvSpPr txBox="1">
            <a:spLocks noChangeArrowheads="1"/>
          </p:cNvSpPr>
          <p:nvPr/>
        </p:nvSpPr>
        <p:spPr bwMode="auto">
          <a:xfrm>
            <a:off x="0" y="762000"/>
            <a:ext cx="9144000" cy="822325"/>
          </a:xfrm>
          <a:prstGeom prst="rect">
            <a:avLst/>
          </a:prstGeom>
          <a:noFill/>
          <a:ln>
            <a:noFill/>
          </a:ln>
          <a:effectLst/>
          <a:extLst>
            <a:ext uri="{909E8E84-426E-40DD-AFC4-6F175D3DCCD1}">
              <a14:hiddenFill xmlns:a14="http://schemas.microsoft.com/office/drawing/2010/main">
                <a:gradFill rotWithShape="0">
                  <a:gsLst>
                    <a:gs pos="0">
                      <a:schemeClr val="accent2"/>
                    </a:gs>
                    <a:gs pos="100000">
                      <a:schemeClr val="accent1"/>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spcBef>
                <a:spcPct val="50000"/>
              </a:spcBef>
            </a:pPr>
            <a:r>
              <a:rPr lang="en-US" altLang="en-US">
                <a:solidFill>
                  <a:srgbClr val="006699"/>
                </a:solidFill>
                <a:latin typeface="Arial Black" pitchFamily="34" charset="0"/>
              </a:rPr>
              <a:t>Example 1: Classifying Angles of Elevation and Depression</a:t>
            </a:r>
          </a:p>
        </p:txBody>
      </p:sp>
      <p:sp>
        <p:nvSpPr>
          <p:cNvPr id="29699" name="Rectangle 3"/>
          <p:cNvSpPr>
            <a:spLocks noChangeArrowheads="1"/>
          </p:cNvSpPr>
          <p:nvPr/>
        </p:nvSpPr>
        <p:spPr bwMode="auto">
          <a:xfrm>
            <a:off x="304800" y="1619250"/>
            <a:ext cx="5105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457200" algn="l"/>
                <a:tab pos="914400" algn="l"/>
                <a:tab pos="1371600" algn="l"/>
                <a:tab pos="1828800" algn="l"/>
                <a:tab pos="2286000" algn="l"/>
                <a:tab pos="2743200" algn="l"/>
                <a:tab pos="3200400" algn="l"/>
                <a:tab pos="3657600" algn="l"/>
                <a:tab pos="4114800" algn="l"/>
                <a:tab pos="4978400" algn="l"/>
              </a:tabLst>
              <a:defRPr>
                <a:solidFill>
                  <a:schemeClr val="tx1"/>
                </a:solidFill>
                <a:latin typeface="Arial" charset="0"/>
              </a:defRPr>
            </a:lvl1pPr>
            <a:lvl2pPr>
              <a:tabLst>
                <a:tab pos="457200" algn="l"/>
                <a:tab pos="914400" algn="l"/>
                <a:tab pos="1371600" algn="l"/>
                <a:tab pos="1828800" algn="l"/>
                <a:tab pos="2286000" algn="l"/>
                <a:tab pos="2743200" algn="l"/>
                <a:tab pos="3200400" algn="l"/>
                <a:tab pos="3657600" algn="l"/>
                <a:tab pos="4114800" algn="l"/>
                <a:tab pos="4978400" algn="l"/>
              </a:tabLst>
              <a:defRPr>
                <a:solidFill>
                  <a:schemeClr val="tx1"/>
                </a:solidFill>
                <a:latin typeface="Arial" charset="0"/>
              </a:defRPr>
            </a:lvl2pPr>
            <a:lvl3pPr>
              <a:tabLst>
                <a:tab pos="457200" algn="l"/>
                <a:tab pos="914400" algn="l"/>
                <a:tab pos="1371600" algn="l"/>
                <a:tab pos="1828800" algn="l"/>
                <a:tab pos="2286000" algn="l"/>
                <a:tab pos="2743200" algn="l"/>
                <a:tab pos="3200400" algn="l"/>
                <a:tab pos="3657600" algn="l"/>
                <a:tab pos="4114800" algn="l"/>
                <a:tab pos="4978400" algn="l"/>
              </a:tabLst>
              <a:defRPr>
                <a:solidFill>
                  <a:schemeClr val="tx1"/>
                </a:solidFill>
                <a:latin typeface="Arial" charset="0"/>
              </a:defRPr>
            </a:lvl3pPr>
            <a:lvl4pPr>
              <a:tabLst>
                <a:tab pos="457200" algn="l"/>
                <a:tab pos="914400" algn="l"/>
                <a:tab pos="1371600" algn="l"/>
                <a:tab pos="1828800" algn="l"/>
                <a:tab pos="2286000" algn="l"/>
                <a:tab pos="2743200" algn="l"/>
                <a:tab pos="3200400" algn="l"/>
                <a:tab pos="3657600" algn="l"/>
                <a:tab pos="4114800" algn="l"/>
                <a:tab pos="4978400" algn="l"/>
              </a:tabLst>
              <a:defRPr>
                <a:solidFill>
                  <a:schemeClr val="tx1"/>
                </a:solidFill>
                <a:latin typeface="Arial" charset="0"/>
              </a:defRPr>
            </a:lvl4pPr>
            <a:lvl5pPr>
              <a:tabLst>
                <a:tab pos="457200" algn="l"/>
                <a:tab pos="914400" algn="l"/>
                <a:tab pos="1371600" algn="l"/>
                <a:tab pos="1828800" algn="l"/>
                <a:tab pos="2286000" algn="l"/>
                <a:tab pos="2743200" algn="l"/>
                <a:tab pos="3200400" algn="l"/>
                <a:tab pos="3657600" algn="l"/>
                <a:tab pos="4114800" algn="l"/>
                <a:tab pos="4978400" algn="l"/>
              </a:tabLst>
              <a:defRPr>
                <a:solidFill>
                  <a:schemeClr val="tx1"/>
                </a:solidFill>
                <a:latin typeface="Arial" charset="0"/>
              </a:defRPr>
            </a:lvl5pPr>
            <a:lvl6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978400" algn="l"/>
              </a:tabLst>
              <a:defRPr>
                <a:solidFill>
                  <a:schemeClr val="tx1"/>
                </a:solidFill>
                <a:latin typeface="Arial" charset="0"/>
              </a:defRPr>
            </a:lvl6pPr>
            <a:lvl7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978400" algn="l"/>
              </a:tabLst>
              <a:defRPr>
                <a:solidFill>
                  <a:schemeClr val="tx1"/>
                </a:solidFill>
                <a:latin typeface="Arial" charset="0"/>
              </a:defRPr>
            </a:lvl7pPr>
            <a:lvl8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978400" algn="l"/>
              </a:tabLst>
              <a:defRPr>
                <a:solidFill>
                  <a:schemeClr val="tx1"/>
                </a:solidFill>
                <a:latin typeface="Arial" charset="0"/>
              </a:defRPr>
            </a:lvl8pPr>
            <a:lvl9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978400" algn="l"/>
              </a:tabLst>
              <a:defRPr>
                <a:solidFill>
                  <a:schemeClr val="tx1"/>
                </a:solidFill>
                <a:latin typeface="Arial" charset="0"/>
              </a:defRPr>
            </a:lvl9pPr>
          </a:lstStyle>
          <a:p>
            <a:r>
              <a:rPr lang="en-US" altLang="en-US" b="1">
                <a:latin typeface="Verdana" pitchFamily="34" charset="0"/>
              </a:rPr>
              <a:t>Classify each angle as an angle of elevation or an angle of depression.</a:t>
            </a: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438120" y="1503720"/>
              <a:ext cx="8207640" cy="4392000"/>
            </p14:xfrm>
          </p:contentPart>
        </mc:Choice>
        <mc:Fallback>
          <p:pic>
            <p:nvPicPr>
              <p:cNvPr id="2" name="Ink 1"/>
              <p:cNvPicPr/>
              <p:nvPr/>
            </p:nvPicPr>
            <p:blipFill>
              <a:blip r:embed="rId4"/>
              <a:stretch>
                <a:fillRect/>
              </a:stretch>
            </p:blipFill>
            <p:spPr>
              <a:xfrm>
                <a:off x="428760" y="1494360"/>
                <a:ext cx="8226360" cy="4410720"/>
              </a:xfrm>
              <a:prstGeom prst="rect">
                <a:avLst/>
              </a:prstGeom>
            </p:spPr>
          </p:pic>
        </mc:Fallback>
      </mc:AlternateContent>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143000"/>
            <a:ext cx="2128838"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30" name="Picture 10" descr="C:\Users\JadeLei\AppData\Local\Microsoft\Windows\Temporary Internet Files\Content.IE5\B0LCWHPN\spaceNeedle[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543800" y="1168671"/>
            <a:ext cx="1905000" cy="4182406"/>
          </a:xfrm>
          <a:prstGeom prst="rect">
            <a:avLst/>
          </a:prstGeom>
          <a:noFill/>
          <a:extLst>
            <a:ext uri="{909E8E84-426E-40DD-AFC4-6F175D3DCCD1}">
              <a14:hiddenFill xmlns:a14="http://schemas.microsoft.com/office/drawing/2010/main">
                <a:solidFill>
                  <a:srgbClr val="FFFFFF"/>
                </a:solidFill>
              </a14:hiddenFill>
            </a:ext>
          </a:extLst>
        </p:spPr>
      </p:pic>
      <p:sp>
        <p:nvSpPr>
          <p:cNvPr id="30722" name="Text Box 2"/>
          <p:cNvSpPr txBox="1">
            <a:spLocks noChangeArrowheads="1"/>
          </p:cNvSpPr>
          <p:nvPr/>
        </p:nvSpPr>
        <p:spPr bwMode="auto">
          <a:xfrm>
            <a:off x="0" y="762000"/>
            <a:ext cx="9144000" cy="822325"/>
          </a:xfrm>
          <a:prstGeom prst="rect">
            <a:avLst/>
          </a:prstGeom>
          <a:noFill/>
          <a:ln>
            <a:noFill/>
          </a:ln>
          <a:effectLst/>
          <a:extLst>
            <a:ext uri="{909E8E84-426E-40DD-AFC4-6F175D3DCCD1}">
              <a14:hiddenFill xmlns:a14="http://schemas.microsoft.com/office/drawing/2010/main">
                <a:gradFill rotWithShape="0">
                  <a:gsLst>
                    <a:gs pos="0">
                      <a:schemeClr val="accent2"/>
                    </a:gs>
                    <a:gs pos="100000">
                      <a:schemeClr val="accent1"/>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spcBef>
                <a:spcPct val="50000"/>
              </a:spcBef>
            </a:pPr>
            <a:r>
              <a:rPr lang="en-US" altLang="en-US" dirty="0">
                <a:solidFill>
                  <a:srgbClr val="006699"/>
                </a:solidFill>
                <a:latin typeface="Arial Black" pitchFamily="34" charset="0"/>
              </a:rPr>
              <a:t>Example 2: Finding Distance by Using Angle of Elevation</a:t>
            </a:r>
          </a:p>
        </p:txBody>
      </p:sp>
      <p:sp>
        <p:nvSpPr>
          <p:cNvPr id="30723" name="Rectangle 3"/>
          <p:cNvSpPr>
            <a:spLocks noChangeArrowheads="1"/>
          </p:cNvSpPr>
          <p:nvPr/>
        </p:nvSpPr>
        <p:spPr bwMode="auto">
          <a:xfrm>
            <a:off x="304800" y="1600200"/>
            <a:ext cx="65532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457200" algn="l"/>
                <a:tab pos="914400" algn="l"/>
                <a:tab pos="1371600" algn="l"/>
                <a:tab pos="1828800" algn="l"/>
                <a:tab pos="2286000" algn="l"/>
                <a:tab pos="2743200" algn="l"/>
                <a:tab pos="3200400" algn="l"/>
                <a:tab pos="3657600" algn="l"/>
                <a:tab pos="4114800" algn="l"/>
                <a:tab pos="4978400" algn="l"/>
              </a:tabLst>
              <a:defRPr>
                <a:solidFill>
                  <a:schemeClr val="tx1"/>
                </a:solidFill>
                <a:latin typeface="Arial" charset="0"/>
              </a:defRPr>
            </a:lvl1pPr>
            <a:lvl2pPr>
              <a:tabLst>
                <a:tab pos="457200" algn="l"/>
                <a:tab pos="914400" algn="l"/>
                <a:tab pos="1371600" algn="l"/>
                <a:tab pos="1828800" algn="l"/>
                <a:tab pos="2286000" algn="l"/>
                <a:tab pos="2743200" algn="l"/>
                <a:tab pos="3200400" algn="l"/>
                <a:tab pos="3657600" algn="l"/>
                <a:tab pos="4114800" algn="l"/>
                <a:tab pos="4978400" algn="l"/>
              </a:tabLst>
              <a:defRPr>
                <a:solidFill>
                  <a:schemeClr val="tx1"/>
                </a:solidFill>
                <a:latin typeface="Arial" charset="0"/>
              </a:defRPr>
            </a:lvl2pPr>
            <a:lvl3pPr>
              <a:tabLst>
                <a:tab pos="457200" algn="l"/>
                <a:tab pos="914400" algn="l"/>
                <a:tab pos="1371600" algn="l"/>
                <a:tab pos="1828800" algn="l"/>
                <a:tab pos="2286000" algn="l"/>
                <a:tab pos="2743200" algn="l"/>
                <a:tab pos="3200400" algn="l"/>
                <a:tab pos="3657600" algn="l"/>
                <a:tab pos="4114800" algn="l"/>
                <a:tab pos="4978400" algn="l"/>
              </a:tabLst>
              <a:defRPr>
                <a:solidFill>
                  <a:schemeClr val="tx1"/>
                </a:solidFill>
                <a:latin typeface="Arial" charset="0"/>
              </a:defRPr>
            </a:lvl3pPr>
            <a:lvl4pPr>
              <a:tabLst>
                <a:tab pos="457200" algn="l"/>
                <a:tab pos="914400" algn="l"/>
                <a:tab pos="1371600" algn="l"/>
                <a:tab pos="1828800" algn="l"/>
                <a:tab pos="2286000" algn="l"/>
                <a:tab pos="2743200" algn="l"/>
                <a:tab pos="3200400" algn="l"/>
                <a:tab pos="3657600" algn="l"/>
                <a:tab pos="4114800" algn="l"/>
                <a:tab pos="4978400" algn="l"/>
              </a:tabLst>
              <a:defRPr>
                <a:solidFill>
                  <a:schemeClr val="tx1"/>
                </a:solidFill>
                <a:latin typeface="Arial" charset="0"/>
              </a:defRPr>
            </a:lvl4pPr>
            <a:lvl5pPr>
              <a:tabLst>
                <a:tab pos="457200" algn="l"/>
                <a:tab pos="914400" algn="l"/>
                <a:tab pos="1371600" algn="l"/>
                <a:tab pos="1828800" algn="l"/>
                <a:tab pos="2286000" algn="l"/>
                <a:tab pos="2743200" algn="l"/>
                <a:tab pos="3200400" algn="l"/>
                <a:tab pos="3657600" algn="l"/>
                <a:tab pos="4114800" algn="l"/>
                <a:tab pos="4978400" algn="l"/>
              </a:tabLst>
              <a:defRPr>
                <a:solidFill>
                  <a:schemeClr val="tx1"/>
                </a:solidFill>
                <a:latin typeface="Arial" charset="0"/>
              </a:defRPr>
            </a:lvl5pPr>
            <a:lvl6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978400" algn="l"/>
              </a:tabLst>
              <a:defRPr>
                <a:solidFill>
                  <a:schemeClr val="tx1"/>
                </a:solidFill>
                <a:latin typeface="Arial" charset="0"/>
              </a:defRPr>
            </a:lvl6pPr>
            <a:lvl7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978400" algn="l"/>
              </a:tabLst>
              <a:defRPr>
                <a:solidFill>
                  <a:schemeClr val="tx1"/>
                </a:solidFill>
                <a:latin typeface="Arial" charset="0"/>
              </a:defRPr>
            </a:lvl7pPr>
            <a:lvl8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978400" algn="l"/>
              </a:tabLst>
              <a:defRPr>
                <a:solidFill>
                  <a:schemeClr val="tx1"/>
                </a:solidFill>
                <a:latin typeface="Arial" charset="0"/>
              </a:defRPr>
            </a:lvl8pPr>
            <a:lvl9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978400" algn="l"/>
              </a:tabLst>
              <a:defRPr>
                <a:solidFill>
                  <a:schemeClr val="tx1"/>
                </a:solidFill>
                <a:latin typeface="Arial" charset="0"/>
              </a:defRPr>
            </a:lvl9pPr>
          </a:lstStyle>
          <a:p>
            <a:r>
              <a:rPr lang="en-US" altLang="en-US" sz="2000" b="1">
                <a:latin typeface="Verdana" pitchFamily="34" charset="0"/>
              </a:rPr>
              <a:t>The Seattle Space Needle casts a 67-meter shadow. If the angle of elevation from the tip of the shadow to the top of the Space Needle is 70º, how tall is the Space Needle? Round to the nearest meter.</a:t>
            </a:r>
          </a:p>
        </p:txBody>
      </p:sp>
      <mc:AlternateContent xmlns:mc="http://schemas.openxmlformats.org/markup-compatibility/2006">
        <mc:Choice xmlns:p14="http://schemas.microsoft.com/office/powerpoint/2010/main" Requires="p14">
          <p:contentPart p14:bwMode="auto" r:id="rId5">
            <p14:nvContentPartPr>
              <p14:cNvPr id="2" name="Ink 1"/>
              <p14:cNvContentPartPr/>
              <p14:nvPr/>
            </p14:nvContentPartPr>
            <p14:xfrm>
              <a:off x="739080" y="1366200"/>
              <a:ext cx="7537320" cy="4383360"/>
            </p14:xfrm>
          </p:contentPart>
        </mc:Choice>
        <mc:Fallback>
          <p:pic>
            <p:nvPicPr>
              <p:cNvPr id="2" name="Ink 1"/>
              <p:cNvPicPr/>
              <p:nvPr/>
            </p:nvPicPr>
            <p:blipFill>
              <a:blip r:embed="rId6"/>
              <a:stretch>
                <a:fillRect/>
              </a:stretch>
            </p:blipFill>
            <p:spPr>
              <a:xfrm>
                <a:off x="729720" y="1356840"/>
                <a:ext cx="7556040" cy="4402080"/>
              </a:xfrm>
              <a:prstGeom prst="rect">
                <a:avLst/>
              </a:prstGeom>
            </p:spPr>
          </p:pic>
        </mc:Fallback>
      </mc:AlternateContent>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0" y="838200"/>
            <a:ext cx="9144000" cy="822325"/>
          </a:xfrm>
          <a:prstGeom prst="rect">
            <a:avLst/>
          </a:prstGeom>
          <a:noFill/>
          <a:ln>
            <a:noFill/>
          </a:ln>
          <a:effectLst/>
          <a:extLst>
            <a:ext uri="{909E8E84-426E-40DD-AFC4-6F175D3DCCD1}">
              <a14:hiddenFill xmlns:a14="http://schemas.microsoft.com/office/drawing/2010/main">
                <a:gradFill rotWithShape="0">
                  <a:gsLst>
                    <a:gs pos="0">
                      <a:schemeClr val="accent2"/>
                    </a:gs>
                    <a:gs pos="100000">
                      <a:schemeClr val="accent1"/>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spcBef>
                <a:spcPct val="50000"/>
              </a:spcBef>
            </a:pPr>
            <a:r>
              <a:rPr lang="en-US" altLang="en-US">
                <a:solidFill>
                  <a:srgbClr val="006699"/>
                </a:solidFill>
                <a:latin typeface="Arial Black" pitchFamily="34" charset="0"/>
              </a:rPr>
              <a:t>Example 3: Finding Distance by Using Angle of Depression</a:t>
            </a:r>
          </a:p>
        </p:txBody>
      </p:sp>
      <p:sp>
        <p:nvSpPr>
          <p:cNvPr id="36867" name="Rectangle 3"/>
          <p:cNvSpPr>
            <a:spLocks noChangeArrowheads="1"/>
          </p:cNvSpPr>
          <p:nvPr/>
        </p:nvSpPr>
        <p:spPr bwMode="auto">
          <a:xfrm>
            <a:off x="152400" y="1600200"/>
            <a:ext cx="8839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457200" algn="l"/>
                <a:tab pos="914400" algn="l"/>
                <a:tab pos="1371600" algn="l"/>
                <a:tab pos="1828800" algn="l"/>
                <a:tab pos="2286000" algn="l"/>
                <a:tab pos="2743200" algn="l"/>
                <a:tab pos="3200400" algn="l"/>
                <a:tab pos="3657600" algn="l"/>
                <a:tab pos="4114800" algn="l"/>
                <a:tab pos="4978400" algn="l"/>
              </a:tabLst>
              <a:defRPr>
                <a:solidFill>
                  <a:schemeClr val="tx1"/>
                </a:solidFill>
                <a:latin typeface="Arial" charset="0"/>
              </a:defRPr>
            </a:lvl1pPr>
            <a:lvl2pPr>
              <a:tabLst>
                <a:tab pos="457200" algn="l"/>
                <a:tab pos="914400" algn="l"/>
                <a:tab pos="1371600" algn="l"/>
                <a:tab pos="1828800" algn="l"/>
                <a:tab pos="2286000" algn="l"/>
                <a:tab pos="2743200" algn="l"/>
                <a:tab pos="3200400" algn="l"/>
                <a:tab pos="3657600" algn="l"/>
                <a:tab pos="4114800" algn="l"/>
                <a:tab pos="4978400" algn="l"/>
              </a:tabLst>
              <a:defRPr>
                <a:solidFill>
                  <a:schemeClr val="tx1"/>
                </a:solidFill>
                <a:latin typeface="Arial" charset="0"/>
              </a:defRPr>
            </a:lvl2pPr>
            <a:lvl3pPr>
              <a:tabLst>
                <a:tab pos="457200" algn="l"/>
                <a:tab pos="914400" algn="l"/>
                <a:tab pos="1371600" algn="l"/>
                <a:tab pos="1828800" algn="l"/>
                <a:tab pos="2286000" algn="l"/>
                <a:tab pos="2743200" algn="l"/>
                <a:tab pos="3200400" algn="l"/>
                <a:tab pos="3657600" algn="l"/>
                <a:tab pos="4114800" algn="l"/>
                <a:tab pos="4978400" algn="l"/>
              </a:tabLst>
              <a:defRPr>
                <a:solidFill>
                  <a:schemeClr val="tx1"/>
                </a:solidFill>
                <a:latin typeface="Arial" charset="0"/>
              </a:defRPr>
            </a:lvl3pPr>
            <a:lvl4pPr>
              <a:tabLst>
                <a:tab pos="457200" algn="l"/>
                <a:tab pos="914400" algn="l"/>
                <a:tab pos="1371600" algn="l"/>
                <a:tab pos="1828800" algn="l"/>
                <a:tab pos="2286000" algn="l"/>
                <a:tab pos="2743200" algn="l"/>
                <a:tab pos="3200400" algn="l"/>
                <a:tab pos="3657600" algn="l"/>
                <a:tab pos="4114800" algn="l"/>
                <a:tab pos="4978400" algn="l"/>
              </a:tabLst>
              <a:defRPr>
                <a:solidFill>
                  <a:schemeClr val="tx1"/>
                </a:solidFill>
                <a:latin typeface="Arial" charset="0"/>
              </a:defRPr>
            </a:lvl4pPr>
            <a:lvl5pPr>
              <a:tabLst>
                <a:tab pos="457200" algn="l"/>
                <a:tab pos="914400" algn="l"/>
                <a:tab pos="1371600" algn="l"/>
                <a:tab pos="1828800" algn="l"/>
                <a:tab pos="2286000" algn="l"/>
                <a:tab pos="2743200" algn="l"/>
                <a:tab pos="3200400" algn="l"/>
                <a:tab pos="3657600" algn="l"/>
                <a:tab pos="4114800" algn="l"/>
                <a:tab pos="4978400" algn="l"/>
              </a:tabLst>
              <a:defRPr>
                <a:solidFill>
                  <a:schemeClr val="tx1"/>
                </a:solidFill>
                <a:latin typeface="Arial" charset="0"/>
              </a:defRPr>
            </a:lvl5pPr>
            <a:lvl6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978400" algn="l"/>
              </a:tabLst>
              <a:defRPr>
                <a:solidFill>
                  <a:schemeClr val="tx1"/>
                </a:solidFill>
                <a:latin typeface="Arial" charset="0"/>
              </a:defRPr>
            </a:lvl6pPr>
            <a:lvl7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978400" algn="l"/>
              </a:tabLst>
              <a:defRPr>
                <a:solidFill>
                  <a:schemeClr val="tx1"/>
                </a:solidFill>
                <a:latin typeface="Arial" charset="0"/>
              </a:defRPr>
            </a:lvl7pPr>
            <a:lvl8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978400" algn="l"/>
              </a:tabLst>
              <a:defRPr>
                <a:solidFill>
                  <a:schemeClr val="tx1"/>
                </a:solidFill>
                <a:latin typeface="Arial" charset="0"/>
              </a:defRPr>
            </a:lvl8pPr>
            <a:lvl9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978400" algn="l"/>
              </a:tabLst>
              <a:defRPr>
                <a:solidFill>
                  <a:schemeClr val="tx1"/>
                </a:solidFill>
                <a:latin typeface="Arial" charset="0"/>
              </a:defRPr>
            </a:lvl9pPr>
          </a:lstStyle>
          <a:p>
            <a:r>
              <a:rPr lang="en-US" altLang="en-US" sz="2000" b="1" dirty="0">
                <a:latin typeface="Verdana" pitchFamily="34" charset="0"/>
              </a:rPr>
              <a:t>An ice climber stands at the edge of a crevasse that is 115 </a:t>
            </a:r>
            <a:r>
              <a:rPr lang="en-US" altLang="en-US" sz="2000" b="1" dirty="0" err="1">
                <a:latin typeface="Verdana" pitchFamily="34" charset="0"/>
              </a:rPr>
              <a:t>ft</a:t>
            </a:r>
            <a:r>
              <a:rPr lang="en-US" altLang="en-US" sz="2000" b="1" dirty="0">
                <a:latin typeface="Verdana" pitchFamily="34" charset="0"/>
              </a:rPr>
              <a:t> wide. The angle of depression from the edge where she stands to the bottom of the opposite side is 52º. How deep is the crevasse at this point? Round to the nearest foot.</a:t>
            </a:r>
            <a:r>
              <a:rPr lang="en-US" altLang="en-US" sz="2000" dirty="0">
                <a:latin typeface="Verdana" pitchFamily="34" charset="0"/>
              </a:rPr>
              <a:t> </a:t>
            </a:r>
          </a:p>
        </p:txBody>
      </p: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154800" y="2827440"/>
              <a:ext cx="7631640" cy="3308760"/>
            </p14:xfrm>
          </p:contentPart>
        </mc:Choice>
        <mc:Fallback>
          <p:pic>
            <p:nvPicPr>
              <p:cNvPr id="2" name="Ink 1"/>
              <p:cNvPicPr/>
              <p:nvPr/>
            </p:nvPicPr>
            <p:blipFill>
              <a:blip r:embed="rId3"/>
              <a:stretch>
                <a:fillRect/>
              </a:stretch>
            </p:blipFill>
            <p:spPr>
              <a:xfrm>
                <a:off x="145440" y="2818080"/>
                <a:ext cx="7650360" cy="3327480"/>
              </a:xfrm>
              <a:prstGeom prst="rect">
                <a:avLst/>
              </a:prstGeom>
            </p:spPr>
          </p:pic>
        </mc:Fallback>
      </mc:AlternateContent>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0" y="838200"/>
            <a:ext cx="9144000" cy="457200"/>
          </a:xfrm>
          <a:prstGeom prst="rect">
            <a:avLst/>
          </a:prstGeom>
          <a:noFill/>
          <a:ln>
            <a:noFill/>
          </a:ln>
          <a:effectLst/>
          <a:extLst>
            <a:ext uri="{909E8E84-426E-40DD-AFC4-6F175D3DCCD1}">
              <a14:hiddenFill xmlns:a14="http://schemas.microsoft.com/office/drawing/2010/main">
                <a:gradFill rotWithShape="0">
                  <a:gsLst>
                    <a:gs pos="0">
                      <a:schemeClr val="accent2"/>
                    </a:gs>
                    <a:gs pos="100000">
                      <a:schemeClr val="accent1"/>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spcBef>
                <a:spcPct val="50000"/>
              </a:spcBef>
            </a:pPr>
            <a:r>
              <a:rPr lang="en-US" altLang="en-US">
                <a:solidFill>
                  <a:srgbClr val="006699"/>
                </a:solidFill>
                <a:latin typeface="Arial Black" pitchFamily="34" charset="0"/>
              </a:rPr>
              <a:t>Example 4 </a:t>
            </a:r>
            <a:endParaRPr lang="en-US" altLang="en-US" sz="2600">
              <a:solidFill>
                <a:schemeClr val="accent2"/>
              </a:solidFill>
              <a:latin typeface="Arial MT Bl" charset="0"/>
            </a:endParaRPr>
          </a:p>
        </p:txBody>
      </p:sp>
      <p:sp>
        <p:nvSpPr>
          <p:cNvPr id="37891" name="Rectangle 3"/>
          <p:cNvSpPr>
            <a:spLocks noChangeArrowheads="1"/>
          </p:cNvSpPr>
          <p:nvPr/>
        </p:nvSpPr>
        <p:spPr bwMode="auto">
          <a:xfrm>
            <a:off x="533400" y="1295400"/>
            <a:ext cx="8229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dirty="0">
                <a:solidFill>
                  <a:srgbClr val="FF0000"/>
                </a:solidFill>
              </a:rPr>
              <a:t>What if…?</a:t>
            </a:r>
            <a:r>
              <a:rPr lang="en-US" altLang="en-US" sz="2000" b="1" dirty="0"/>
              <a:t> </a:t>
            </a:r>
            <a:r>
              <a:rPr lang="en-US" altLang="en-US" sz="2000" dirty="0"/>
              <a:t>Suppose the ranger sees another fire and the angle of depression to the fire is 3°. What is the horizontal distance to this fire? Round to the nearest foot.</a:t>
            </a:r>
          </a:p>
        </p:txBody>
      </p:sp>
      <p:grpSp>
        <p:nvGrpSpPr>
          <p:cNvPr id="37916" name="Group 28"/>
          <p:cNvGrpSpPr>
            <a:grpSpLocks/>
          </p:cNvGrpSpPr>
          <p:nvPr/>
        </p:nvGrpSpPr>
        <p:grpSpPr bwMode="auto">
          <a:xfrm>
            <a:off x="1371600" y="2209800"/>
            <a:ext cx="6705600" cy="1371600"/>
            <a:chOff x="864" y="1728"/>
            <a:chExt cx="4224" cy="864"/>
          </a:xfrm>
        </p:grpSpPr>
        <p:pic>
          <p:nvPicPr>
            <p:cNvPr id="3789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 y="1776"/>
              <a:ext cx="4224" cy="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914" name="Freeform 26"/>
            <p:cNvSpPr>
              <a:spLocks/>
            </p:cNvSpPr>
            <p:nvPr/>
          </p:nvSpPr>
          <p:spPr bwMode="auto">
            <a:xfrm>
              <a:off x="1728" y="1797"/>
              <a:ext cx="194" cy="200"/>
            </a:xfrm>
            <a:custGeom>
              <a:avLst/>
              <a:gdLst>
                <a:gd name="T0" fmla="*/ 8 w 194"/>
                <a:gd name="T1" fmla="*/ 183 h 200"/>
                <a:gd name="T2" fmla="*/ 38 w 194"/>
                <a:gd name="T3" fmla="*/ 123 h 200"/>
                <a:gd name="T4" fmla="*/ 53 w 194"/>
                <a:gd name="T5" fmla="*/ 78 h 200"/>
                <a:gd name="T6" fmla="*/ 98 w 194"/>
                <a:gd name="T7" fmla="*/ 0 h 200"/>
                <a:gd name="T8" fmla="*/ 194 w 194"/>
                <a:gd name="T9" fmla="*/ 96 h 200"/>
                <a:gd name="T10" fmla="*/ 8 w 194"/>
                <a:gd name="T11" fmla="*/ 183 h 200"/>
              </a:gdLst>
              <a:ahLst/>
              <a:cxnLst>
                <a:cxn ang="0">
                  <a:pos x="T0" y="T1"/>
                </a:cxn>
                <a:cxn ang="0">
                  <a:pos x="T2" y="T3"/>
                </a:cxn>
                <a:cxn ang="0">
                  <a:pos x="T4" y="T5"/>
                </a:cxn>
                <a:cxn ang="0">
                  <a:pos x="T6" y="T7"/>
                </a:cxn>
                <a:cxn ang="0">
                  <a:pos x="T8" y="T9"/>
                </a:cxn>
                <a:cxn ang="0">
                  <a:pos x="T10" y="T11"/>
                </a:cxn>
              </a:cxnLst>
              <a:rect l="0" t="0" r="r" b="b"/>
              <a:pathLst>
                <a:path w="194" h="200">
                  <a:moveTo>
                    <a:pt x="8" y="183"/>
                  </a:moveTo>
                  <a:cubicBezTo>
                    <a:pt x="28" y="109"/>
                    <a:pt x="0" y="200"/>
                    <a:pt x="38" y="123"/>
                  </a:cubicBezTo>
                  <a:cubicBezTo>
                    <a:pt x="45" y="109"/>
                    <a:pt x="46" y="92"/>
                    <a:pt x="53" y="78"/>
                  </a:cubicBezTo>
                  <a:lnTo>
                    <a:pt x="98" y="0"/>
                  </a:lnTo>
                  <a:lnTo>
                    <a:pt x="194" y="96"/>
                  </a:lnTo>
                  <a:lnTo>
                    <a:pt x="8" y="183"/>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5" name="Text Box 27"/>
            <p:cNvSpPr txBox="1">
              <a:spLocks noChangeArrowheads="1"/>
            </p:cNvSpPr>
            <p:nvPr/>
          </p:nvSpPr>
          <p:spPr bwMode="auto">
            <a:xfrm>
              <a:off x="1660" y="1728"/>
              <a:ext cx="384"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3°</a:t>
              </a:r>
            </a:p>
          </p:txBody>
        </p:sp>
      </p:gr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765000" y="2286000"/>
              <a:ext cx="7210440" cy="3489480"/>
            </p14:xfrm>
          </p:contentPart>
        </mc:Choice>
        <mc:Fallback>
          <p:pic>
            <p:nvPicPr>
              <p:cNvPr id="2" name="Ink 1"/>
              <p:cNvPicPr/>
              <p:nvPr/>
            </p:nvPicPr>
            <p:blipFill>
              <a:blip r:embed="rId4"/>
              <a:stretch>
                <a:fillRect/>
              </a:stretch>
            </p:blipFill>
            <p:spPr>
              <a:xfrm>
                <a:off x="755640" y="2276640"/>
                <a:ext cx="7229160" cy="3508200"/>
              </a:xfrm>
              <a:prstGeom prst="rect">
                <a:avLst/>
              </a:prstGeom>
            </p:spPr>
          </p:pic>
        </mc:Fallback>
      </mc:AlternateContent>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91" name="Picture 11" descr="C:\Users\JadeLei\AppData\Local\Microsoft\Windows\Temporary Internet Files\Content.IE5\B0LCWHPN\lighthous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14325" y="762000"/>
            <a:ext cx="8372475" cy="5785857"/>
          </a:xfrm>
          <a:prstGeom prst="rect">
            <a:avLst/>
          </a:prstGeom>
          <a:noFill/>
          <a:extLst>
            <a:ext uri="{909E8E84-426E-40DD-AFC4-6F175D3DCCD1}">
              <a14:hiddenFill xmlns:a14="http://schemas.microsoft.com/office/drawing/2010/main">
                <a:solidFill>
                  <a:srgbClr val="FFFFFF"/>
                </a:solidFill>
              </a14:hiddenFill>
            </a:ext>
          </a:extLst>
        </p:spPr>
      </p:pic>
      <p:sp>
        <p:nvSpPr>
          <p:cNvPr id="46082" name="Text Box 2"/>
          <p:cNvSpPr txBox="1">
            <a:spLocks noChangeArrowheads="1"/>
          </p:cNvSpPr>
          <p:nvPr/>
        </p:nvSpPr>
        <p:spPr bwMode="auto">
          <a:xfrm>
            <a:off x="0" y="838200"/>
            <a:ext cx="9144000" cy="457200"/>
          </a:xfrm>
          <a:prstGeom prst="rect">
            <a:avLst/>
          </a:prstGeom>
          <a:noFill/>
          <a:ln>
            <a:noFill/>
          </a:ln>
          <a:effectLst/>
          <a:extLst>
            <a:ext uri="{909E8E84-426E-40DD-AFC4-6F175D3DCCD1}">
              <a14:hiddenFill xmlns:a14="http://schemas.microsoft.com/office/drawing/2010/main">
                <a:gradFill rotWithShape="0">
                  <a:gsLst>
                    <a:gs pos="0">
                      <a:schemeClr val="accent2"/>
                    </a:gs>
                    <a:gs pos="100000">
                      <a:schemeClr val="accent1"/>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spcBef>
                <a:spcPct val="50000"/>
              </a:spcBef>
            </a:pPr>
            <a:r>
              <a:rPr lang="en-US" altLang="en-US">
                <a:solidFill>
                  <a:srgbClr val="006699"/>
                </a:solidFill>
                <a:latin typeface="Arial Black" pitchFamily="34" charset="0"/>
              </a:rPr>
              <a:t>Example 5: Shipping Application</a:t>
            </a:r>
          </a:p>
        </p:txBody>
      </p:sp>
      <p:sp>
        <p:nvSpPr>
          <p:cNvPr id="4608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6086" name="Rectangle 6"/>
          <p:cNvSpPr>
            <a:spLocks noChangeArrowheads="1"/>
          </p:cNvSpPr>
          <p:nvPr/>
        </p:nvSpPr>
        <p:spPr bwMode="auto">
          <a:xfrm>
            <a:off x="0" y="3325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6088" name="Rectangle 8"/>
          <p:cNvSpPr>
            <a:spLocks noChangeArrowheads="1"/>
          </p:cNvSpPr>
          <p:nvPr/>
        </p:nvSpPr>
        <p:spPr bwMode="auto">
          <a:xfrm>
            <a:off x="342900" y="1219200"/>
            <a:ext cx="8458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457200" algn="l"/>
                <a:tab pos="914400" algn="l"/>
                <a:tab pos="1371600" algn="l"/>
                <a:tab pos="1828800" algn="l"/>
                <a:tab pos="2286000" algn="l"/>
                <a:tab pos="2743200" algn="l"/>
                <a:tab pos="3200400" algn="l"/>
                <a:tab pos="3657600" algn="l"/>
                <a:tab pos="4114800" algn="l"/>
                <a:tab pos="4978400" algn="l"/>
              </a:tabLst>
              <a:defRPr>
                <a:solidFill>
                  <a:schemeClr val="tx1"/>
                </a:solidFill>
                <a:latin typeface="Arial" charset="0"/>
              </a:defRPr>
            </a:lvl1pPr>
            <a:lvl2pPr>
              <a:tabLst>
                <a:tab pos="457200" algn="l"/>
                <a:tab pos="914400" algn="l"/>
                <a:tab pos="1371600" algn="l"/>
                <a:tab pos="1828800" algn="l"/>
                <a:tab pos="2286000" algn="l"/>
                <a:tab pos="2743200" algn="l"/>
                <a:tab pos="3200400" algn="l"/>
                <a:tab pos="3657600" algn="l"/>
                <a:tab pos="4114800" algn="l"/>
                <a:tab pos="4978400" algn="l"/>
              </a:tabLst>
              <a:defRPr>
                <a:solidFill>
                  <a:schemeClr val="tx1"/>
                </a:solidFill>
                <a:latin typeface="Arial" charset="0"/>
              </a:defRPr>
            </a:lvl2pPr>
            <a:lvl3pPr>
              <a:tabLst>
                <a:tab pos="457200" algn="l"/>
                <a:tab pos="914400" algn="l"/>
                <a:tab pos="1371600" algn="l"/>
                <a:tab pos="1828800" algn="l"/>
                <a:tab pos="2286000" algn="l"/>
                <a:tab pos="2743200" algn="l"/>
                <a:tab pos="3200400" algn="l"/>
                <a:tab pos="3657600" algn="l"/>
                <a:tab pos="4114800" algn="l"/>
                <a:tab pos="4978400" algn="l"/>
              </a:tabLst>
              <a:defRPr>
                <a:solidFill>
                  <a:schemeClr val="tx1"/>
                </a:solidFill>
                <a:latin typeface="Arial" charset="0"/>
              </a:defRPr>
            </a:lvl3pPr>
            <a:lvl4pPr>
              <a:tabLst>
                <a:tab pos="457200" algn="l"/>
                <a:tab pos="914400" algn="l"/>
                <a:tab pos="1371600" algn="l"/>
                <a:tab pos="1828800" algn="l"/>
                <a:tab pos="2286000" algn="l"/>
                <a:tab pos="2743200" algn="l"/>
                <a:tab pos="3200400" algn="l"/>
                <a:tab pos="3657600" algn="l"/>
                <a:tab pos="4114800" algn="l"/>
                <a:tab pos="4978400" algn="l"/>
              </a:tabLst>
              <a:defRPr>
                <a:solidFill>
                  <a:schemeClr val="tx1"/>
                </a:solidFill>
                <a:latin typeface="Arial" charset="0"/>
              </a:defRPr>
            </a:lvl4pPr>
            <a:lvl5pPr>
              <a:tabLst>
                <a:tab pos="457200" algn="l"/>
                <a:tab pos="914400" algn="l"/>
                <a:tab pos="1371600" algn="l"/>
                <a:tab pos="1828800" algn="l"/>
                <a:tab pos="2286000" algn="l"/>
                <a:tab pos="2743200" algn="l"/>
                <a:tab pos="3200400" algn="l"/>
                <a:tab pos="3657600" algn="l"/>
                <a:tab pos="4114800" algn="l"/>
                <a:tab pos="4978400" algn="l"/>
              </a:tabLst>
              <a:defRPr>
                <a:solidFill>
                  <a:schemeClr val="tx1"/>
                </a:solidFill>
                <a:latin typeface="Arial" charset="0"/>
              </a:defRPr>
            </a:lvl5pPr>
            <a:lvl6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978400" algn="l"/>
              </a:tabLst>
              <a:defRPr>
                <a:solidFill>
                  <a:schemeClr val="tx1"/>
                </a:solidFill>
                <a:latin typeface="Arial" charset="0"/>
              </a:defRPr>
            </a:lvl6pPr>
            <a:lvl7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978400" algn="l"/>
              </a:tabLst>
              <a:defRPr>
                <a:solidFill>
                  <a:schemeClr val="tx1"/>
                </a:solidFill>
                <a:latin typeface="Arial" charset="0"/>
              </a:defRPr>
            </a:lvl7pPr>
            <a:lvl8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978400" algn="l"/>
              </a:tabLst>
              <a:defRPr>
                <a:solidFill>
                  <a:schemeClr val="tx1"/>
                </a:solidFill>
                <a:latin typeface="Arial" charset="0"/>
              </a:defRPr>
            </a:lvl8pPr>
            <a:lvl9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978400" algn="l"/>
              </a:tabLst>
              <a:defRPr>
                <a:solidFill>
                  <a:schemeClr val="tx1"/>
                </a:solidFill>
                <a:latin typeface="Arial" charset="0"/>
              </a:defRPr>
            </a:lvl9pPr>
          </a:lstStyle>
          <a:p>
            <a:r>
              <a:rPr lang="en-US" altLang="en-US" sz="2000" b="1" dirty="0">
                <a:latin typeface="Verdana" pitchFamily="34" charset="0"/>
              </a:rPr>
              <a:t>An observer in a lighthouse is 69 </a:t>
            </a:r>
            <a:r>
              <a:rPr lang="en-US" altLang="en-US" sz="2000" b="1" dirty="0" err="1">
                <a:latin typeface="Verdana" pitchFamily="34" charset="0"/>
              </a:rPr>
              <a:t>ft</a:t>
            </a:r>
            <a:r>
              <a:rPr lang="en-US" altLang="en-US" sz="2000" b="1" dirty="0">
                <a:latin typeface="Verdana" pitchFamily="34" charset="0"/>
              </a:rPr>
              <a:t> above the water. He sights two boats in the water directly in front of him. The angle of depression to the nearest boat is 48º. The angle of depression to the other boat is 22º. What is the distance between the two boats? Round to the nearest foot.</a:t>
            </a:r>
            <a:r>
              <a:rPr lang="en-US" altLang="en-US" sz="2000" dirty="0">
                <a:latin typeface="Verdana" pitchFamily="34" charset="0"/>
              </a:rPr>
              <a:t> </a:t>
            </a:r>
          </a:p>
        </p:txBody>
      </p:sp>
      <p:pic>
        <p:nvPicPr>
          <p:cNvPr id="46092" name="Picture 12" descr="C:\Users\JadeLei\AppData\Local\Microsoft\Windows\Temporary Internet Files\Content.IE5\B0LCWHPN\sailing-boat[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51094" y1="54820" x2="52917" y2="60360"/>
                        <a14:backgroundMark x1="54635" y1="43022" x2="76198" y2="90863"/>
                        <a14:backgroundMark x1="46719" y1="43669" x2="47083" y2="53597"/>
                        <a14:backgroundMark x1="33802" y1="43885" x2="13646" y2="70791"/>
                        <a14:backgroundMark x1="25260" y1="74820" x2="26563" y2="72518"/>
                        <a14:backgroundMark x1="48438" y1="75036" x2="52188" y2="73669"/>
                      </a14:backgroundRemoval>
                    </a14:imgEffect>
                  </a14:imgLayer>
                </a14:imgProps>
              </a:ext>
              <a:ext uri="{28A0092B-C50C-407E-A947-70E740481C1C}">
                <a14:useLocalDpi xmlns:a14="http://schemas.microsoft.com/office/drawing/2010/main" val="0"/>
              </a:ext>
            </a:extLst>
          </a:blip>
          <a:srcRect/>
          <a:stretch>
            <a:fillRect/>
          </a:stretch>
        </p:blipFill>
        <p:spPr bwMode="auto">
          <a:xfrm>
            <a:off x="4343400" y="3956885"/>
            <a:ext cx="1752600" cy="12688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C:\Users\JadeLei\AppData\Local\Microsoft\Windows\Temporary Internet Files\Content.IE5\B0LCWHPN\sailing-boat[1].jpg"/>
          <p:cNvPicPr>
            <a:picLocks noChangeAspect="1" noChangeArrowheads="1"/>
          </p:cNvPicPr>
          <p:nvPr/>
        </p:nvPicPr>
        <p:blipFill>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backgroundRemoval t="10000" b="90000" l="10000" r="90000">
                        <a14:foregroundMark x1="51094" y1="54820" x2="52917" y2="60360"/>
                        <a14:backgroundMark x1="54635" y1="43022" x2="76198" y2="90863"/>
                        <a14:backgroundMark x1="46719" y1="43669" x2="47083" y2="53597"/>
                        <a14:backgroundMark x1="33802" y1="43885" x2="13646" y2="70791"/>
                        <a14:backgroundMark x1="25260" y1="74820" x2="26563" y2="72518"/>
                        <a14:backgroundMark x1="48438" y1="75036" x2="52188" y2="73669"/>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488545" y="4191000"/>
            <a:ext cx="817256" cy="591658"/>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2248</TotalTime>
  <Words>399</Words>
  <Application>Microsoft Office PowerPoint</Application>
  <PresentationFormat>On-screen Show (4:3)</PresentationFormat>
  <Paragraphs>32</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Arial Black</vt:lpstr>
      <vt:lpstr>Arial MT Bl</vt:lpstr>
      <vt:lpstr>Segoe Print</vt:lpstr>
      <vt:lpstr>Symbol</vt:lpstr>
      <vt:lpstr>Verdana</vt:lpstr>
      <vt:lpstr>Default Design</vt:lpstr>
      <vt:lpstr>PowerPoint Presentation</vt:lpstr>
      <vt:lpstr>Tonight’s Homework: 02/16/16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Holt, Rinehart and Winston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HRW</dc:creator>
  <cp:lastModifiedBy>Jade Garnet</cp:lastModifiedBy>
  <cp:revision>114</cp:revision>
  <dcterms:created xsi:type="dcterms:W3CDTF">2002-10-14T18:20:28Z</dcterms:created>
  <dcterms:modified xsi:type="dcterms:W3CDTF">2016-02-16T18:22:09Z</dcterms:modified>
</cp:coreProperties>
</file>